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12192000"/>
  <p:notesSz cx="6858000" cy="9144000"/>
  <p:embeddedFontLst>
    <p:embeddedFont>
      <p:font typeface="Arial Narrow"/>
      <p:regular r:id="rId23"/>
      <p:bold r:id="rId24"/>
      <p:italic r:id="rId25"/>
      <p:boldItalic r:id="rId26"/>
    </p:embeddedFont>
    <p:embeddedFont>
      <p:font typeface="Open Sans Light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1" roundtripDataSignature="AMtx7miMwxhu6ZPAl2n8yERtiXM1IiC83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ArialNarrow-bold.fntdata"/><Relationship Id="rId23" Type="http://schemas.openxmlformats.org/officeDocument/2006/relationships/font" Target="fonts/ArialNarrow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ArialNarrow-boldItalic.fntdata"/><Relationship Id="rId25" Type="http://schemas.openxmlformats.org/officeDocument/2006/relationships/font" Target="fonts/ArialNarrow-italic.fntdata"/><Relationship Id="rId28" Type="http://schemas.openxmlformats.org/officeDocument/2006/relationships/font" Target="fonts/OpenSansLight-bold.fntdata"/><Relationship Id="rId27" Type="http://schemas.openxmlformats.org/officeDocument/2006/relationships/font" Target="fonts/OpenSansLight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penSansLight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customschemas.google.com/relationships/presentationmetadata" Target="metadata"/><Relationship Id="rId30" Type="http://schemas.openxmlformats.org/officeDocument/2006/relationships/font" Target="fonts/OpenSansLight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 type="twoObj">
  <p:cSld name="TWO_OBJECT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vertikaler Text" type="vertTx">
  <p:cSld name="VERTICAL_TEX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7" name="Google Shape;127;p29"/>
          <p:cNvSpPr/>
          <p:nvPr/>
        </p:nvSpPr>
        <p:spPr>
          <a:xfrm>
            <a:off x="0" y="188913"/>
            <a:ext cx="12192000" cy="755650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descr="unilogo4c" id="128" name="Google Shape;128;p29"/>
          <p:cNvPicPr preferRelativeResize="0"/>
          <p:nvPr/>
        </p:nvPicPr>
        <p:blipFill rotWithShape="1">
          <a:blip r:embed="rId2">
            <a:alphaModFix/>
          </a:blip>
          <a:srcRect b="0" l="0" r="80917" t="0"/>
          <a:stretch/>
        </p:blipFill>
        <p:spPr>
          <a:xfrm>
            <a:off x="-1588" y="188913"/>
            <a:ext cx="1836738" cy="7508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29"/>
          <p:cNvGrpSpPr/>
          <p:nvPr/>
        </p:nvGrpSpPr>
        <p:grpSpPr>
          <a:xfrm>
            <a:off x="11222092" y="267493"/>
            <a:ext cx="719138" cy="593725"/>
            <a:chOff x="4876" y="255"/>
            <a:chExt cx="726" cy="599"/>
          </a:xfrm>
        </p:grpSpPr>
        <p:sp>
          <p:nvSpPr>
            <p:cNvPr id="130" name="Google Shape;130;p29"/>
            <p:cNvSpPr/>
            <p:nvPr/>
          </p:nvSpPr>
          <p:spPr>
            <a:xfrm>
              <a:off x="5278" y="734"/>
              <a:ext cx="102" cy="120"/>
            </a:xfrm>
            <a:custGeom>
              <a:rect b="b" l="l" r="r" t="t"/>
              <a:pathLst>
                <a:path extrusionOk="0" h="393" w="334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9" y="1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2" y="3"/>
                  </a:lnTo>
                  <a:lnTo>
                    <a:pt x="162" y="4"/>
                  </a:lnTo>
                  <a:lnTo>
                    <a:pt x="173" y="6"/>
                  </a:lnTo>
                  <a:lnTo>
                    <a:pt x="183" y="8"/>
                  </a:lnTo>
                  <a:lnTo>
                    <a:pt x="194" y="10"/>
                  </a:lnTo>
                  <a:lnTo>
                    <a:pt x="203" y="12"/>
                  </a:lnTo>
                  <a:lnTo>
                    <a:pt x="213" y="15"/>
                  </a:lnTo>
                  <a:lnTo>
                    <a:pt x="222" y="18"/>
                  </a:lnTo>
                  <a:lnTo>
                    <a:pt x="232" y="22"/>
                  </a:lnTo>
                  <a:lnTo>
                    <a:pt x="241" y="26"/>
                  </a:lnTo>
                  <a:lnTo>
                    <a:pt x="249" y="31"/>
                  </a:lnTo>
                  <a:lnTo>
                    <a:pt x="257" y="35"/>
                  </a:lnTo>
                  <a:lnTo>
                    <a:pt x="265" y="41"/>
                  </a:lnTo>
                  <a:lnTo>
                    <a:pt x="272" y="46"/>
                  </a:lnTo>
                  <a:lnTo>
                    <a:pt x="280" y="53"/>
                  </a:lnTo>
                  <a:lnTo>
                    <a:pt x="287" y="59"/>
                  </a:lnTo>
                  <a:lnTo>
                    <a:pt x="293" y="67"/>
                  </a:lnTo>
                  <a:lnTo>
                    <a:pt x="300" y="75"/>
                  </a:lnTo>
                  <a:lnTo>
                    <a:pt x="305" y="82"/>
                  </a:lnTo>
                  <a:lnTo>
                    <a:pt x="310" y="91"/>
                  </a:lnTo>
                  <a:lnTo>
                    <a:pt x="315" y="101"/>
                  </a:lnTo>
                  <a:lnTo>
                    <a:pt x="318" y="111"/>
                  </a:lnTo>
                  <a:lnTo>
                    <a:pt x="323" y="122"/>
                  </a:lnTo>
                  <a:lnTo>
                    <a:pt x="326" y="133"/>
                  </a:lnTo>
                  <a:lnTo>
                    <a:pt x="328" y="145"/>
                  </a:lnTo>
                  <a:lnTo>
                    <a:pt x="330" y="157"/>
                  </a:lnTo>
                  <a:lnTo>
                    <a:pt x="332" y="170"/>
                  </a:lnTo>
                  <a:lnTo>
                    <a:pt x="333" y="183"/>
                  </a:lnTo>
                  <a:lnTo>
                    <a:pt x="334" y="197"/>
                  </a:lnTo>
                  <a:lnTo>
                    <a:pt x="334" y="197"/>
                  </a:lnTo>
                  <a:lnTo>
                    <a:pt x="333" y="213"/>
                  </a:lnTo>
                  <a:lnTo>
                    <a:pt x="332" y="226"/>
                  </a:lnTo>
                  <a:lnTo>
                    <a:pt x="330" y="239"/>
                  </a:lnTo>
                  <a:lnTo>
                    <a:pt x="328" y="251"/>
                  </a:lnTo>
                  <a:lnTo>
                    <a:pt x="326" y="263"/>
                  </a:lnTo>
                  <a:lnTo>
                    <a:pt x="323" y="274"/>
                  </a:lnTo>
                  <a:lnTo>
                    <a:pt x="318" y="285"/>
                  </a:lnTo>
                  <a:lnTo>
                    <a:pt x="315" y="295"/>
                  </a:lnTo>
                  <a:lnTo>
                    <a:pt x="310" y="304"/>
                  </a:lnTo>
                  <a:lnTo>
                    <a:pt x="305" y="312"/>
                  </a:lnTo>
                  <a:lnTo>
                    <a:pt x="300" y="321"/>
                  </a:lnTo>
                  <a:lnTo>
                    <a:pt x="293" y="329"/>
                  </a:lnTo>
                  <a:lnTo>
                    <a:pt x="287" y="336"/>
                  </a:lnTo>
                  <a:lnTo>
                    <a:pt x="280" y="343"/>
                  </a:lnTo>
                  <a:lnTo>
                    <a:pt x="272" y="348"/>
                  </a:lnTo>
                  <a:lnTo>
                    <a:pt x="265" y="355"/>
                  </a:lnTo>
                  <a:lnTo>
                    <a:pt x="257" y="359"/>
                  </a:lnTo>
                  <a:lnTo>
                    <a:pt x="249" y="365"/>
                  </a:lnTo>
                  <a:lnTo>
                    <a:pt x="241" y="369"/>
                  </a:lnTo>
                  <a:lnTo>
                    <a:pt x="232" y="374"/>
                  </a:lnTo>
                  <a:lnTo>
                    <a:pt x="222" y="377"/>
                  </a:lnTo>
                  <a:lnTo>
                    <a:pt x="213" y="380"/>
                  </a:lnTo>
                  <a:lnTo>
                    <a:pt x="203" y="382"/>
                  </a:lnTo>
                  <a:lnTo>
                    <a:pt x="194" y="386"/>
                  </a:lnTo>
                  <a:lnTo>
                    <a:pt x="183" y="388"/>
                  </a:lnTo>
                  <a:lnTo>
                    <a:pt x="173" y="389"/>
                  </a:lnTo>
                  <a:lnTo>
                    <a:pt x="162" y="391"/>
                  </a:lnTo>
                  <a:lnTo>
                    <a:pt x="152" y="392"/>
                  </a:lnTo>
                  <a:lnTo>
                    <a:pt x="141" y="392"/>
                  </a:lnTo>
                  <a:lnTo>
                    <a:pt x="130" y="393"/>
                  </a:lnTo>
                  <a:lnTo>
                    <a:pt x="119" y="393"/>
                  </a:lnTo>
                  <a:lnTo>
                    <a:pt x="108" y="393"/>
                  </a:lnTo>
                  <a:lnTo>
                    <a:pt x="0" y="393"/>
                  </a:lnTo>
                  <a:close/>
                  <a:moveTo>
                    <a:pt x="79" y="63"/>
                  </a:moveTo>
                  <a:lnTo>
                    <a:pt x="124" y="63"/>
                  </a:lnTo>
                  <a:lnTo>
                    <a:pt x="124" y="63"/>
                  </a:lnTo>
                  <a:lnTo>
                    <a:pt x="129" y="64"/>
                  </a:lnTo>
                  <a:lnTo>
                    <a:pt x="136" y="64"/>
                  </a:lnTo>
                  <a:lnTo>
                    <a:pt x="141" y="65"/>
                  </a:lnTo>
                  <a:lnTo>
                    <a:pt x="148" y="66"/>
                  </a:lnTo>
                  <a:lnTo>
                    <a:pt x="153" y="67"/>
                  </a:lnTo>
                  <a:lnTo>
                    <a:pt x="160" y="68"/>
                  </a:lnTo>
                  <a:lnTo>
                    <a:pt x="165" y="70"/>
                  </a:lnTo>
                  <a:lnTo>
                    <a:pt x="171" y="73"/>
                  </a:lnTo>
                  <a:lnTo>
                    <a:pt x="176" y="75"/>
                  </a:lnTo>
                  <a:lnTo>
                    <a:pt x="182" y="77"/>
                  </a:lnTo>
                  <a:lnTo>
                    <a:pt x="187" y="80"/>
                  </a:lnTo>
                  <a:lnTo>
                    <a:pt x="193" y="84"/>
                  </a:lnTo>
                  <a:lnTo>
                    <a:pt x="198" y="87"/>
                  </a:lnTo>
                  <a:lnTo>
                    <a:pt x="202" y="90"/>
                  </a:lnTo>
                  <a:lnTo>
                    <a:pt x="207" y="94"/>
                  </a:lnTo>
                  <a:lnTo>
                    <a:pt x="212" y="98"/>
                  </a:lnTo>
                  <a:lnTo>
                    <a:pt x="216" y="102"/>
                  </a:lnTo>
                  <a:lnTo>
                    <a:pt x="220" y="108"/>
                  </a:lnTo>
                  <a:lnTo>
                    <a:pt x="224" y="112"/>
                  </a:lnTo>
                  <a:lnTo>
                    <a:pt x="228" y="117"/>
                  </a:lnTo>
                  <a:lnTo>
                    <a:pt x="231" y="123"/>
                  </a:lnTo>
                  <a:lnTo>
                    <a:pt x="234" y="128"/>
                  </a:lnTo>
                  <a:lnTo>
                    <a:pt x="237" y="134"/>
                  </a:lnTo>
                  <a:lnTo>
                    <a:pt x="241" y="140"/>
                  </a:lnTo>
                  <a:lnTo>
                    <a:pt x="243" y="147"/>
                  </a:lnTo>
                  <a:lnTo>
                    <a:pt x="245" y="154"/>
                  </a:lnTo>
                  <a:lnTo>
                    <a:pt x="247" y="160"/>
                  </a:lnTo>
                  <a:lnTo>
                    <a:pt x="248" y="168"/>
                  </a:lnTo>
                  <a:lnTo>
                    <a:pt x="249" y="174"/>
                  </a:lnTo>
                  <a:lnTo>
                    <a:pt x="251" y="182"/>
                  </a:lnTo>
                  <a:lnTo>
                    <a:pt x="251" y="190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51" y="206"/>
                  </a:lnTo>
                  <a:lnTo>
                    <a:pt x="251" y="214"/>
                  </a:lnTo>
                  <a:lnTo>
                    <a:pt x="249" y="220"/>
                  </a:lnTo>
                  <a:lnTo>
                    <a:pt x="248" y="228"/>
                  </a:lnTo>
                  <a:lnTo>
                    <a:pt x="247" y="235"/>
                  </a:lnTo>
                  <a:lnTo>
                    <a:pt x="245" y="241"/>
                  </a:lnTo>
                  <a:lnTo>
                    <a:pt x="243" y="248"/>
                  </a:lnTo>
                  <a:lnTo>
                    <a:pt x="241" y="254"/>
                  </a:lnTo>
                  <a:lnTo>
                    <a:pt x="237" y="261"/>
                  </a:lnTo>
                  <a:lnTo>
                    <a:pt x="234" y="266"/>
                  </a:lnTo>
                  <a:lnTo>
                    <a:pt x="231" y="272"/>
                  </a:lnTo>
                  <a:lnTo>
                    <a:pt x="228" y="277"/>
                  </a:lnTo>
                  <a:lnTo>
                    <a:pt x="224" y="283"/>
                  </a:lnTo>
                  <a:lnTo>
                    <a:pt x="220" y="288"/>
                  </a:lnTo>
                  <a:lnTo>
                    <a:pt x="216" y="293"/>
                  </a:lnTo>
                  <a:lnTo>
                    <a:pt x="212" y="297"/>
                  </a:lnTo>
                  <a:lnTo>
                    <a:pt x="207" y="301"/>
                  </a:lnTo>
                  <a:lnTo>
                    <a:pt x="202" y="305"/>
                  </a:lnTo>
                  <a:lnTo>
                    <a:pt x="198" y="309"/>
                  </a:lnTo>
                  <a:lnTo>
                    <a:pt x="193" y="312"/>
                  </a:lnTo>
                  <a:lnTo>
                    <a:pt x="187" y="316"/>
                  </a:lnTo>
                  <a:lnTo>
                    <a:pt x="182" y="318"/>
                  </a:lnTo>
                  <a:lnTo>
                    <a:pt x="176" y="321"/>
                  </a:lnTo>
                  <a:lnTo>
                    <a:pt x="171" y="323"/>
                  </a:lnTo>
                  <a:lnTo>
                    <a:pt x="165" y="325"/>
                  </a:lnTo>
                  <a:lnTo>
                    <a:pt x="160" y="328"/>
                  </a:lnTo>
                  <a:lnTo>
                    <a:pt x="153" y="329"/>
                  </a:lnTo>
                  <a:lnTo>
                    <a:pt x="148" y="330"/>
                  </a:lnTo>
                  <a:lnTo>
                    <a:pt x="141" y="331"/>
                  </a:lnTo>
                  <a:lnTo>
                    <a:pt x="136" y="332"/>
                  </a:lnTo>
                  <a:lnTo>
                    <a:pt x="129" y="332"/>
                  </a:lnTo>
                  <a:lnTo>
                    <a:pt x="124" y="332"/>
                  </a:lnTo>
                  <a:lnTo>
                    <a:pt x="79" y="332"/>
                  </a:lnTo>
                  <a:lnTo>
                    <a:pt x="79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9"/>
            <p:cNvSpPr/>
            <p:nvPr/>
          </p:nvSpPr>
          <p:spPr>
            <a:xfrm>
              <a:off x="5401" y="734"/>
              <a:ext cx="71" cy="120"/>
            </a:xfrm>
            <a:custGeom>
              <a:rect b="b" l="l" r="r" t="t"/>
              <a:pathLst>
                <a:path extrusionOk="0" h="393" w="231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288"/>
                  </a:lnTo>
                  <a:lnTo>
                    <a:pt x="79" y="332"/>
                  </a:lnTo>
                  <a:lnTo>
                    <a:pt x="231" y="332"/>
                  </a:lnTo>
                  <a:lnTo>
                    <a:pt x="231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9"/>
            <p:cNvSpPr/>
            <p:nvPr/>
          </p:nvSpPr>
          <p:spPr>
            <a:xfrm>
              <a:off x="4876" y="255"/>
              <a:ext cx="726" cy="559"/>
            </a:xfrm>
            <a:custGeom>
              <a:rect b="b" l="l" r="r" t="t"/>
              <a:pathLst>
                <a:path extrusionOk="0" h="1810" w="2350">
                  <a:moveTo>
                    <a:pt x="642" y="1810"/>
                  </a:moveTo>
                  <a:lnTo>
                    <a:pt x="1285" y="1165"/>
                  </a:lnTo>
                  <a:lnTo>
                    <a:pt x="1828" y="1165"/>
                  </a:lnTo>
                  <a:lnTo>
                    <a:pt x="2350" y="647"/>
                  </a:lnTo>
                  <a:lnTo>
                    <a:pt x="1715" y="647"/>
                  </a:lnTo>
                  <a:lnTo>
                    <a:pt x="1715" y="0"/>
                  </a:lnTo>
                  <a:lnTo>
                    <a:pt x="1072" y="645"/>
                  </a:lnTo>
                  <a:lnTo>
                    <a:pt x="523" y="645"/>
                  </a:lnTo>
                  <a:lnTo>
                    <a:pt x="0" y="1165"/>
                  </a:lnTo>
                  <a:lnTo>
                    <a:pt x="642" y="1165"/>
                  </a:lnTo>
                  <a:lnTo>
                    <a:pt x="642" y="1810"/>
                  </a:lnTo>
                  <a:close/>
                  <a:moveTo>
                    <a:pt x="774" y="1493"/>
                  </a:moveTo>
                  <a:lnTo>
                    <a:pt x="1100" y="1165"/>
                  </a:lnTo>
                  <a:lnTo>
                    <a:pt x="774" y="1165"/>
                  </a:lnTo>
                  <a:lnTo>
                    <a:pt x="774" y="1493"/>
                  </a:lnTo>
                  <a:close/>
                  <a:moveTo>
                    <a:pt x="681" y="1036"/>
                  </a:moveTo>
                  <a:lnTo>
                    <a:pt x="941" y="777"/>
                  </a:lnTo>
                  <a:lnTo>
                    <a:pt x="576" y="777"/>
                  </a:lnTo>
                  <a:lnTo>
                    <a:pt x="314" y="1036"/>
                  </a:lnTo>
                  <a:lnTo>
                    <a:pt x="681" y="1036"/>
                  </a:lnTo>
                  <a:close/>
                  <a:moveTo>
                    <a:pt x="1582" y="645"/>
                  </a:moveTo>
                  <a:lnTo>
                    <a:pt x="1582" y="31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6" y="647"/>
                  </a:lnTo>
                  <a:lnTo>
                    <a:pt x="1261" y="647"/>
                  </a:lnTo>
                  <a:lnTo>
                    <a:pt x="1266" y="647"/>
                  </a:lnTo>
                  <a:lnTo>
                    <a:pt x="1274" y="647"/>
                  </a:lnTo>
                  <a:lnTo>
                    <a:pt x="1283" y="647"/>
                  </a:lnTo>
                  <a:lnTo>
                    <a:pt x="1292" y="647"/>
                  </a:lnTo>
                  <a:lnTo>
                    <a:pt x="1304" y="647"/>
                  </a:lnTo>
                  <a:lnTo>
                    <a:pt x="1317" y="647"/>
                  </a:lnTo>
                  <a:lnTo>
                    <a:pt x="1329" y="647"/>
                  </a:lnTo>
                  <a:lnTo>
                    <a:pt x="1343" y="647"/>
                  </a:lnTo>
                  <a:lnTo>
                    <a:pt x="1357" y="647"/>
                  </a:lnTo>
                  <a:lnTo>
                    <a:pt x="1371" y="647"/>
                  </a:lnTo>
                  <a:lnTo>
                    <a:pt x="1387" y="647"/>
                  </a:lnTo>
                  <a:lnTo>
                    <a:pt x="1402" y="647"/>
                  </a:lnTo>
                  <a:lnTo>
                    <a:pt x="1417" y="646"/>
                  </a:lnTo>
                  <a:lnTo>
                    <a:pt x="1433" y="646"/>
                  </a:lnTo>
                  <a:lnTo>
                    <a:pt x="1448" y="646"/>
                  </a:lnTo>
                  <a:lnTo>
                    <a:pt x="1463" y="646"/>
                  </a:lnTo>
                  <a:lnTo>
                    <a:pt x="1477" y="646"/>
                  </a:lnTo>
                  <a:lnTo>
                    <a:pt x="1492" y="646"/>
                  </a:lnTo>
                  <a:lnTo>
                    <a:pt x="1506" y="646"/>
                  </a:lnTo>
                  <a:lnTo>
                    <a:pt x="1518" y="646"/>
                  </a:lnTo>
                  <a:lnTo>
                    <a:pt x="1530" y="646"/>
                  </a:lnTo>
                  <a:lnTo>
                    <a:pt x="1542" y="646"/>
                  </a:lnTo>
                  <a:lnTo>
                    <a:pt x="1552" y="646"/>
                  </a:lnTo>
                  <a:lnTo>
                    <a:pt x="1561" y="646"/>
                  </a:lnTo>
                  <a:lnTo>
                    <a:pt x="1568" y="646"/>
                  </a:lnTo>
                  <a:lnTo>
                    <a:pt x="1574" y="646"/>
                  </a:lnTo>
                  <a:lnTo>
                    <a:pt x="1578" y="646"/>
                  </a:lnTo>
                  <a:lnTo>
                    <a:pt x="1581" y="646"/>
                  </a:lnTo>
                  <a:lnTo>
                    <a:pt x="1582" y="645"/>
                  </a:lnTo>
                  <a:close/>
                  <a:moveTo>
                    <a:pt x="1774" y="1036"/>
                  </a:moveTo>
                  <a:lnTo>
                    <a:pt x="2036" y="777"/>
                  </a:lnTo>
                  <a:lnTo>
                    <a:pt x="1670" y="777"/>
                  </a:lnTo>
                  <a:lnTo>
                    <a:pt x="1408" y="1036"/>
                  </a:lnTo>
                  <a:lnTo>
                    <a:pt x="1774" y="1036"/>
                  </a:lnTo>
                  <a:close/>
                  <a:moveTo>
                    <a:pt x="1228" y="1036"/>
                  </a:moveTo>
                  <a:lnTo>
                    <a:pt x="1488" y="777"/>
                  </a:lnTo>
                  <a:lnTo>
                    <a:pt x="1125" y="777"/>
                  </a:lnTo>
                  <a:lnTo>
                    <a:pt x="864" y="1036"/>
                  </a:lnTo>
                  <a:lnTo>
                    <a:pt x="1228" y="10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9"/>
            <p:cNvSpPr/>
            <p:nvPr/>
          </p:nvSpPr>
          <p:spPr>
            <a:xfrm>
              <a:off x="5491" y="734"/>
              <a:ext cx="102" cy="120"/>
            </a:xfrm>
            <a:custGeom>
              <a:rect b="b" l="l" r="r" t="t"/>
              <a:pathLst>
                <a:path extrusionOk="0" h="393" w="326">
                  <a:moveTo>
                    <a:pt x="79" y="63"/>
                  </a:moveTo>
                  <a:lnTo>
                    <a:pt x="139" y="63"/>
                  </a:lnTo>
                  <a:lnTo>
                    <a:pt x="139" y="63"/>
                  </a:lnTo>
                  <a:lnTo>
                    <a:pt x="140" y="64"/>
                  </a:lnTo>
                  <a:lnTo>
                    <a:pt x="141" y="64"/>
                  </a:lnTo>
                  <a:lnTo>
                    <a:pt x="142" y="64"/>
                  </a:lnTo>
                  <a:lnTo>
                    <a:pt x="144" y="64"/>
                  </a:lnTo>
                  <a:lnTo>
                    <a:pt x="146" y="64"/>
                  </a:lnTo>
                  <a:lnTo>
                    <a:pt x="150" y="64"/>
                  </a:lnTo>
                  <a:lnTo>
                    <a:pt x="152" y="65"/>
                  </a:lnTo>
                  <a:lnTo>
                    <a:pt x="155" y="65"/>
                  </a:lnTo>
                  <a:lnTo>
                    <a:pt x="157" y="65"/>
                  </a:lnTo>
                  <a:lnTo>
                    <a:pt x="161" y="66"/>
                  </a:lnTo>
                  <a:lnTo>
                    <a:pt x="164" y="67"/>
                  </a:lnTo>
                  <a:lnTo>
                    <a:pt x="168" y="68"/>
                  </a:lnTo>
                  <a:lnTo>
                    <a:pt x="172" y="69"/>
                  </a:lnTo>
                  <a:lnTo>
                    <a:pt x="175" y="70"/>
                  </a:lnTo>
                  <a:lnTo>
                    <a:pt x="178" y="71"/>
                  </a:lnTo>
                  <a:lnTo>
                    <a:pt x="182" y="73"/>
                  </a:lnTo>
                  <a:lnTo>
                    <a:pt x="186" y="75"/>
                  </a:lnTo>
                  <a:lnTo>
                    <a:pt x="189" y="77"/>
                  </a:lnTo>
                  <a:lnTo>
                    <a:pt x="192" y="79"/>
                  </a:lnTo>
                  <a:lnTo>
                    <a:pt x="196" y="81"/>
                  </a:lnTo>
                  <a:lnTo>
                    <a:pt x="199" y="84"/>
                  </a:lnTo>
                  <a:lnTo>
                    <a:pt x="201" y="86"/>
                  </a:lnTo>
                  <a:lnTo>
                    <a:pt x="205" y="89"/>
                  </a:lnTo>
                  <a:lnTo>
                    <a:pt x="207" y="92"/>
                  </a:lnTo>
                  <a:lnTo>
                    <a:pt x="210" y="96"/>
                  </a:lnTo>
                  <a:lnTo>
                    <a:pt x="212" y="100"/>
                  </a:lnTo>
                  <a:lnTo>
                    <a:pt x="213" y="103"/>
                  </a:lnTo>
                  <a:lnTo>
                    <a:pt x="215" y="108"/>
                  </a:lnTo>
                  <a:lnTo>
                    <a:pt x="217" y="112"/>
                  </a:lnTo>
                  <a:lnTo>
                    <a:pt x="218" y="117"/>
                  </a:lnTo>
                  <a:lnTo>
                    <a:pt x="218" y="122"/>
                  </a:lnTo>
                  <a:lnTo>
                    <a:pt x="219" y="127"/>
                  </a:lnTo>
                  <a:lnTo>
                    <a:pt x="219" y="127"/>
                  </a:lnTo>
                  <a:lnTo>
                    <a:pt x="218" y="133"/>
                  </a:lnTo>
                  <a:lnTo>
                    <a:pt x="218" y="138"/>
                  </a:lnTo>
                  <a:lnTo>
                    <a:pt x="217" y="143"/>
                  </a:lnTo>
                  <a:lnTo>
                    <a:pt x="215" y="147"/>
                  </a:lnTo>
                  <a:lnTo>
                    <a:pt x="213" y="151"/>
                  </a:lnTo>
                  <a:lnTo>
                    <a:pt x="211" y="155"/>
                  </a:lnTo>
                  <a:lnTo>
                    <a:pt x="209" y="158"/>
                  </a:lnTo>
                  <a:lnTo>
                    <a:pt x="207" y="161"/>
                  </a:lnTo>
                  <a:lnTo>
                    <a:pt x="205" y="165"/>
                  </a:lnTo>
                  <a:lnTo>
                    <a:pt x="201" y="168"/>
                  </a:lnTo>
                  <a:lnTo>
                    <a:pt x="199" y="170"/>
                  </a:lnTo>
                  <a:lnTo>
                    <a:pt x="196" y="172"/>
                  </a:lnTo>
                  <a:lnTo>
                    <a:pt x="192" y="174"/>
                  </a:lnTo>
                  <a:lnTo>
                    <a:pt x="189" y="175"/>
                  </a:lnTo>
                  <a:lnTo>
                    <a:pt x="186" y="178"/>
                  </a:lnTo>
                  <a:lnTo>
                    <a:pt x="183" y="179"/>
                  </a:lnTo>
                  <a:lnTo>
                    <a:pt x="179" y="181"/>
                  </a:lnTo>
                  <a:lnTo>
                    <a:pt x="175" y="182"/>
                  </a:lnTo>
                  <a:lnTo>
                    <a:pt x="172" y="183"/>
                  </a:lnTo>
                  <a:lnTo>
                    <a:pt x="168" y="183"/>
                  </a:lnTo>
                  <a:lnTo>
                    <a:pt x="165" y="184"/>
                  </a:lnTo>
                  <a:lnTo>
                    <a:pt x="162" y="185"/>
                  </a:lnTo>
                  <a:lnTo>
                    <a:pt x="159" y="185"/>
                  </a:lnTo>
                  <a:lnTo>
                    <a:pt x="155" y="186"/>
                  </a:lnTo>
                  <a:lnTo>
                    <a:pt x="153" y="186"/>
                  </a:lnTo>
                  <a:lnTo>
                    <a:pt x="150" y="186"/>
                  </a:lnTo>
                  <a:lnTo>
                    <a:pt x="148" y="186"/>
                  </a:lnTo>
                  <a:lnTo>
                    <a:pt x="145" y="186"/>
                  </a:lnTo>
                  <a:lnTo>
                    <a:pt x="143" y="186"/>
                  </a:lnTo>
                  <a:lnTo>
                    <a:pt x="141" y="186"/>
                  </a:lnTo>
                  <a:lnTo>
                    <a:pt x="140" y="186"/>
                  </a:lnTo>
                  <a:lnTo>
                    <a:pt x="139" y="186"/>
                  </a:lnTo>
                  <a:lnTo>
                    <a:pt x="79" y="186"/>
                  </a:lnTo>
                  <a:lnTo>
                    <a:pt x="79" y="63"/>
                  </a:lnTo>
                  <a:close/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0" y="1"/>
                  </a:lnTo>
                  <a:lnTo>
                    <a:pt x="143" y="1"/>
                  </a:lnTo>
                  <a:lnTo>
                    <a:pt x="146" y="1"/>
                  </a:lnTo>
                  <a:lnTo>
                    <a:pt x="151" y="1"/>
                  </a:lnTo>
                  <a:lnTo>
                    <a:pt x="155" y="1"/>
                  </a:lnTo>
                  <a:lnTo>
                    <a:pt x="161" y="3"/>
                  </a:lnTo>
                  <a:lnTo>
                    <a:pt x="166" y="3"/>
                  </a:lnTo>
                  <a:lnTo>
                    <a:pt x="172" y="4"/>
                  </a:lnTo>
                  <a:lnTo>
                    <a:pt x="178" y="5"/>
                  </a:lnTo>
                  <a:lnTo>
                    <a:pt x="185" y="6"/>
                  </a:lnTo>
                  <a:lnTo>
                    <a:pt x="191" y="7"/>
                  </a:lnTo>
                  <a:lnTo>
                    <a:pt x="198" y="8"/>
                  </a:lnTo>
                  <a:lnTo>
                    <a:pt x="205" y="10"/>
                  </a:lnTo>
                  <a:lnTo>
                    <a:pt x="212" y="12"/>
                  </a:lnTo>
                  <a:lnTo>
                    <a:pt x="219" y="15"/>
                  </a:lnTo>
                  <a:lnTo>
                    <a:pt x="226" y="18"/>
                  </a:lnTo>
                  <a:lnTo>
                    <a:pt x="233" y="21"/>
                  </a:lnTo>
                  <a:lnTo>
                    <a:pt x="240" y="24"/>
                  </a:lnTo>
                  <a:lnTo>
                    <a:pt x="246" y="28"/>
                  </a:lnTo>
                  <a:lnTo>
                    <a:pt x="253" y="32"/>
                  </a:lnTo>
                  <a:lnTo>
                    <a:pt x="259" y="38"/>
                  </a:lnTo>
                  <a:lnTo>
                    <a:pt x="266" y="43"/>
                  </a:lnTo>
                  <a:lnTo>
                    <a:pt x="271" y="48"/>
                  </a:lnTo>
                  <a:lnTo>
                    <a:pt x="276" y="54"/>
                  </a:lnTo>
                  <a:lnTo>
                    <a:pt x="281" y="62"/>
                  </a:lnTo>
                  <a:lnTo>
                    <a:pt x="285" y="68"/>
                  </a:lnTo>
                  <a:lnTo>
                    <a:pt x="289" y="76"/>
                  </a:lnTo>
                  <a:lnTo>
                    <a:pt x="292" y="85"/>
                  </a:lnTo>
                  <a:lnTo>
                    <a:pt x="295" y="93"/>
                  </a:lnTo>
                  <a:lnTo>
                    <a:pt x="298" y="103"/>
                  </a:lnTo>
                  <a:lnTo>
                    <a:pt x="299" y="113"/>
                  </a:lnTo>
                  <a:lnTo>
                    <a:pt x="300" y="124"/>
                  </a:lnTo>
                  <a:lnTo>
                    <a:pt x="300" y="124"/>
                  </a:lnTo>
                  <a:lnTo>
                    <a:pt x="299" y="130"/>
                  </a:lnTo>
                  <a:lnTo>
                    <a:pt x="299" y="134"/>
                  </a:lnTo>
                  <a:lnTo>
                    <a:pt x="298" y="138"/>
                  </a:lnTo>
                  <a:lnTo>
                    <a:pt x="298" y="143"/>
                  </a:lnTo>
                  <a:lnTo>
                    <a:pt x="295" y="147"/>
                  </a:lnTo>
                  <a:lnTo>
                    <a:pt x="294" y="151"/>
                  </a:lnTo>
                  <a:lnTo>
                    <a:pt x="293" y="156"/>
                  </a:lnTo>
                  <a:lnTo>
                    <a:pt x="291" y="159"/>
                  </a:lnTo>
                  <a:lnTo>
                    <a:pt x="289" y="163"/>
                  </a:lnTo>
                  <a:lnTo>
                    <a:pt x="287" y="167"/>
                  </a:lnTo>
                  <a:lnTo>
                    <a:pt x="284" y="171"/>
                  </a:lnTo>
                  <a:lnTo>
                    <a:pt x="282" y="174"/>
                  </a:lnTo>
                  <a:lnTo>
                    <a:pt x="279" y="178"/>
                  </a:lnTo>
                  <a:lnTo>
                    <a:pt x="277" y="181"/>
                  </a:lnTo>
                  <a:lnTo>
                    <a:pt x="273" y="184"/>
                  </a:lnTo>
                  <a:lnTo>
                    <a:pt x="271" y="188"/>
                  </a:lnTo>
                  <a:lnTo>
                    <a:pt x="268" y="190"/>
                  </a:lnTo>
                  <a:lnTo>
                    <a:pt x="265" y="193"/>
                  </a:lnTo>
                  <a:lnTo>
                    <a:pt x="261" y="195"/>
                  </a:lnTo>
                  <a:lnTo>
                    <a:pt x="258" y="198"/>
                  </a:lnTo>
                  <a:lnTo>
                    <a:pt x="255" y="201"/>
                  </a:lnTo>
                  <a:lnTo>
                    <a:pt x="252" y="203"/>
                  </a:lnTo>
                  <a:lnTo>
                    <a:pt x="248" y="205"/>
                  </a:lnTo>
                  <a:lnTo>
                    <a:pt x="245" y="207"/>
                  </a:lnTo>
                  <a:lnTo>
                    <a:pt x="242" y="209"/>
                  </a:lnTo>
                  <a:lnTo>
                    <a:pt x="238" y="211"/>
                  </a:lnTo>
                  <a:lnTo>
                    <a:pt x="235" y="213"/>
                  </a:lnTo>
                  <a:lnTo>
                    <a:pt x="232" y="214"/>
                  </a:lnTo>
                  <a:lnTo>
                    <a:pt x="229" y="215"/>
                  </a:lnTo>
                  <a:lnTo>
                    <a:pt x="225" y="217"/>
                  </a:lnTo>
                  <a:lnTo>
                    <a:pt x="222" y="218"/>
                  </a:lnTo>
                  <a:lnTo>
                    <a:pt x="220" y="218"/>
                  </a:lnTo>
                  <a:lnTo>
                    <a:pt x="220" y="218"/>
                  </a:lnTo>
                  <a:lnTo>
                    <a:pt x="220" y="219"/>
                  </a:lnTo>
                  <a:lnTo>
                    <a:pt x="221" y="219"/>
                  </a:lnTo>
                  <a:lnTo>
                    <a:pt x="221" y="219"/>
                  </a:lnTo>
                  <a:lnTo>
                    <a:pt x="222" y="219"/>
                  </a:lnTo>
                  <a:lnTo>
                    <a:pt x="223" y="219"/>
                  </a:lnTo>
                  <a:lnTo>
                    <a:pt x="224" y="219"/>
                  </a:lnTo>
                  <a:lnTo>
                    <a:pt x="225" y="219"/>
                  </a:lnTo>
                  <a:lnTo>
                    <a:pt x="226" y="220"/>
                  </a:lnTo>
                  <a:lnTo>
                    <a:pt x="227" y="220"/>
                  </a:lnTo>
                  <a:lnTo>
                    <a:pt x="229" y="220"/>
                  </a:lnTo>
                  <a:lnTo>
                    <a:pt x="230" y="220"/>
                  </a:lnTo>
                  <a:lnTo>
                    <a:pt x="231" y="221"/>
                  </a:lnTo>
                  <a:lnTo>
                    <a:pt x="232" y="221"/>
                  </a:lnTo>
                  <a:lnTo>
                    <a:pt x="233" y="223"/>
                  </a:lnTo>
                  <a:lnTo>
                    <a:pt x="234" y="223"/>
                  </a:lnTo>
                  <a:lnTo>
                    <a:pt x="236" y="224"/>
                  </a:lnTo>
                  <a:lnTo>
                    <a:pt x="237" y="225"/>
                  </a:lnTo>
                  <a:lnTo>
                    <a:pt x="238" y="226"/>
                  </a:lnTo>
                  <a:lnTo>
                    <a:pt x="240" y="227"/>
                  </a:lnTo>
                  <a:lnTo>
                    <a:pt x="242" y="228"/>
                  </a:lnTo>
                  <a:lnTo>
                    <a:pt x="243" y="229"/>
                  </a:lnTo>
                  <a:lnTo>
                    <a:pt x="244" y="230"/>
                  </a:lnTo>
                  <a:lnTo>
                    <a:pt x="245" y="231"/>
                  </a:lnTo>
                  <a:lnTo>
                    <a:pt x="247" y="234"/>
                  </a:lnTo>
                  <a:lnTo>
                    <a:pt x="248" y="235"/>
                  </a:lnTo>
                  <a:lnTo>
                    <a:pt x="249" y="237"/>
                  </a:lnTo>
                  <a:lnTo>
                    <a:pt x="252" y="239"/>
                  </a:lnTo>
                  <a:lnTo>
                    <a:pt x="253" y="241"/>
                  </a:lnTo>
                  <a:lnTo>
                    <a:pt x="255" y="243"/>
                  </a:lnTo>
                  <a:lnTo>
                    <a:pt x="256" y="246"/>
                  </a:lnTo>
                  <a:lnTo>
                    <a:pt x="257" y="249"/>
                  </a:lnTo>
                  <a:lnTo>
                    <a:pt x="259" y="251"/>
                  </a:lnTo>
                  <a:lnTo>
                    <a:pt x="326" y="393"/>
                  </a:lnTo>
                  <a:lnTo>
                    <a:pt x="238" y="393"/>
                  </a:lnTo>
                  <a:lnTo>
                    <a:pt x="187" y="282"/>
                  </a:lnTo>
                  <a:lnTo>
                    <a:pt x="187" y="282"/>
                  </a:lnTo>
                  <a:lnTo>
                    <a:pt x="186" y="279"/>
                  </a:lnTo>
                  <a:lnTo>
                    <a:pt x="185" y="277"/>
                  </a:lnTo>
                  <a:lnTo>
                    <a:pt x="184" y="275"/>
                  </a:lnTo>
                  <a:lnTo>
                    <a:pt x="183" y="274"/>
                  </a:lnTo>
                  <a:lnTo>
                    <a:pt x="182" y="272"/>
                  </a:lnTo>
                  <a:lnTo>
                    <a:pt x="180" y="270"/>
                  </a:lnTo>
                  <a:lnTo>
                    <a:pt x="179" y="269"/>
                  </a:lnTo>
                  <a:lnTo>
                    <a:pt x="178" y="266"/>
                  </a:lnTo>
                  <a:lnTo>
                    <a:pt x="177" y="265"/>
                  </a:lnTo>
                  <a:lnTo>
                    <a:pt x="176" y="263"/>
                  </a:lnTo>
                  <a:lnTo>
                    <a:pt x="175" y="262"/>
                  </a:lnTo>
                  <a:lnTo>
                    <a:pt x="174" y="261"/>
                  </a:lnTo>
                  <a:lnTo>
                    <a:pt x="173" y="260"/>
                  </a:lnTo>
                  <a:lnTo>
                    <a:pt x="171" y="259"/>
                  </a:lnTo>
                  <a:lnTo>
                    <a:pt x="169" y="258"/>
                  </a:lnTo>
                  <a:lnTo>
                    <a:pt x="168" y="256"/>
                  </a:lnTo>
                  <a:lnTo>
                    <a:pt x="166" y="255"/>
                  </a:lnTo>
                  <a:lnTo>
                    <a:pt x="165" y="254"/>
                  </a:lnTo>
                  <a:lnTo>
                    <a:pt x="163" y="254"/>
                  </a:lnTo>
                  <a:lnTo>
                    <a:pt x="162" y="253"/>
                  </a:lnTo>
                  <a:lnTo>
                    <a:pt x="160" y="252"/>
                  </a:lnTo>
                  <a:lnTo>
                    <a:pt x="159" y="252"/>
                  </a:lnTo>
                  <a:lnTo>
                    <a:pt x="156" y="251"/>
                  </a:lnTo>
                  <a:lnTo>
                    <a:pt x="154" y="251"/>
                  </a:lnTo>
                  <a:lnTo>
                    <a:pt x="152" y="251"/>
                  </a:lnTo>
                  <a:lnTo>
                    <a:pt x="150" y="250"/>
                  </a:lnTo>
                  <a:lnTo>
                    <a:pt x="148" y="250"/>
                  </a:lnTo>
                  <a:lnTo>
                    <a:pt x="145" y="250"/>
                  </a:lnTo>
                  <a:lnTo>
                    <a:pt x="143" y="250"/>
                  </a:lnTo>
                  <a:lnTo>
                    <a:pt x="140" y="250"/>
                  </a:lnTo>
                  <a:lnTo>
                    <a:pt x="138" y="250"/>
                  </a:lnTo>
                  <a:lnTo>
                    <a:pt x="136" y="249"/>
                  </a:lnTo>
                  <a:lnTo>
                    <a:pt x="79" y="249"/>
                  </a:lnTo>
                  <a:lnTo>
                    <a:pt x="79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kaler Titel und Text" type="vertTitleAndTx">
  <p:cSld name="VERTICAL_TITLE_AND_VERTICAL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0" name="Google Shape;140;p30"/>
          <p:cNvSpPr/>
          <p:nvPr/>
        </p:nvSpPr>
        <p:spPr>
          <a:xfrm>
            <a:off x="0" y="188913"/>
            <a:ext cx="12192000" cy="755650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descr="unilogo4c" id="141" name="Google Shape;141;p30"/>
          <p:cNvPicPr preferRelativeResize="0"/>
          <p:nvPr/>
        </p:nvPicPr>
        <p:blipFill rotWithShape="1">
          <a:blip r:embed="rId2">
            <a:alphaModFix/>
          </a:blip>
          <a:srcRect b="0" l="0" r="80917" t="0"/>
          <a:stretch/>
        </p:blipFill>
        <p:spPr>
          <a:xfrm>
            <a:off x="-1588" y="188913"/>
            <a:ext cx="1836738" cy="7508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30"/>
          <p:cNvGrpSpPr/>
          <p:nvPr/>
        </p:nvGrpSpPr>
        <p:grpSpPr>
          <a:xfrm>
            <a:off x="11222092" y="267493"/>
            <a:ext cx="719138" cy="593725"/>
            <a:chOff x="4876" y="255"/>
            <a:chExt cx="726" cy="599"/>
          </a:xfrm>
        </p:grpSpPr>
        <p:sp>
          <p:nvSpPr>
            <p:cNvPr id="143" name="Google Shape;143;p30"/>
            <p:cNvSpPr/>
            <p:nvPr/>
          </p:nvSpPr>
          <p:spPr>
            <a:xfrm>
              <a:off x="5278" y="734"/>
              <a:ext cx="102" cy="120"/>
            </a:xfrm>
            <a:custGeom>
              <a:rect b="b" l="l" r="r" t="t"/>
              <a:pathLst>
                <a:path extrusionOk="0" h="393" w="334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9" y="1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2" y="3"/>
                  </a:lnTo>
                  <a:lnTo>
                    <a:pt x="162" y="4"/>
                  </a:lnTo>
                  <a:lnTo>
                    <a:pt x="173" y="6"/>
                  </a:lnTo>
                  <a:lnTo>
                    <a:pt x="183" y="8"/>
                  </a:lnTo>
                  <a:lnTo>
                    <a:pt x="194" y="10"/>
                  </a:lnTo>
                  <a:lnTo>
                    <a:pt x="203" y="12"/>
                  </a:lnTo>
                  <a:lnTo>
                    <a:pt x="213" y="15"/>
                  </a:lnTo>
                  <a:lnTo>
                    <a:pt x="222" y="18"/>
                  </a:lnTo>
                  <a:lnTo>
                    <a:pt x="232" y="22"/>
                  </a:lnTo>
                  <a:lnTo>
                    <a:pt x="241" y="26"/>
                  </a:lnTo>
                  <a:lnTo>
                    <a:pt x="249" y="31"/>
                  </a:lnTo>
                  <a:lnTo>
                    <a:pt x="257" y="35"/>
                  </a:lnTo>
                  <a:lnTo>
                    <a:pt x="265" y="41"/>
                  </a:lnTo>
                  <a:lnTo>
                    <a:pt x="272" y="46"/>
                  </a:lnTo>
                  <a:lnTo>
                    <a:pt x="280" y="53"/>
                  </a:lnTo>
                  <a:lnTo>
                    <a:pt x="287" y="59"/>
                  </a:lnTo>
                  <a:lnTo>
                    <a:pt x="293" y="67"/>
                  </a:lnTo>
                  <a:lnTo>
                    <a:pt x="300" y="75"/>
                  </a:lnTo>
                  <a:lnTo>
                    <a:pt x="305" y="82"/>
                  </a:lnTo>
                  <a:lnTo>
                    <a:pt x="310" y="91"/>
                  </a:lnTo>
                  <a:lnTo>
                    <a:pt x="315" y="101"/>
                  </a:lnTo>
                  <a:lnTo>
                    <a:pt x="318" y="111"/>
                  </a:lnTo>
                  <a:lnTo>
                    <a:pt x="323" y="122"/>
                  </a:lnTo>
                  <a:lnTo>
                    <a:pt x="326" y="133"/>
                  </a:lnTo>
                  <a:lnTo>
                    <a:pt x="328" y="145"/>
                  </a:lnTo>
                  <a:lnTo>
                    <a:pt x="330" y="157"/>
                  </a:lnTo>
                  <a:lnTo>
                    <a:pt x="332" y="170"/>
                  </a:lnTo>
                  <a:lnTo>
                    <a:pt x="333" y="183"/>
                  </a:lnTo>
                  <a:lnTo>
                    <a:pt x="334" y="197"/>
                  </a:lnTo>
                  <a:lnTo>
                    <a:pt x="334" y="197"/>
                  </a:lnTo>
                  <a:lnTo>
                    <a:pt x="333" y="213"/>
                  </a:lnTo>
                  <a:lnTo>
                    <a:pt x="332" y="226"/>
                  </a:lnTo>
                  <a:lnTo>
                    <a:pt x="330" y="239"/>
                  </a:lnTo>
                  <a:lnTo>
                    <a:pt x="328" y="251"/>
                  </a:lnTo>
                  <a:lnTo>
                    <a:pt x="326" y="263"/>
                  </a:lnTo>
                  <a:lnTo>
                    <a:pt x="323" y="274"/>
                  </a:lnTo>
                  <a:lnTo>
                    <a:pt x="318" y="285"/>
                  </a:lnTo>
                  <a:lnTo>
                    <a:pt x="315" y="295"/>
                  </a:lnTo>
                  <a:lnTo>
                    <a:pt x="310" y="304"/>
                  </a:lnTo>
                  <a:lnTo>
                    <a:pt x="305" y="312"/>
                  </a:lnTo>
                  <a:lnTo>
                    <a:pt x="300" y="321"/>
                  </a:lnTo>
                  <a:lnTo>
                    <a:pt x="293" y="329"/>
                  </a:lnTo>
                  <a:lnTo>
                    <a:pt x="287" y="336"/>
                  </a:lnTo>
                  <a:lnTo>
                    <a:pt x="280" y="343"/>
                  </a:lnTo>
                  <a:lnTo>
                    <a:pt x="272" y="348"/>
                  </a:lnTo>
                  <a:lnTo>
                    <a:pt x="265" y="355"/>
                  </a:lnTo>
                  <a:lnTo>
                    <a:pt x="257" y="359"/>
                  </a:lnTo>
                  <a:lnTo>
                    <a:pt x="249" y="365"/>
                  </a:lnTo>
                  <a:lnTo>
                    <a:pt x="241" y="369"/>
                  </a:lnTo>
                  <a:lnTo>
                    <a:pt x="232" y="374"/>
                  </a:lnTo>
                  <a:lnTo>
                    <a:pt x="222" y="377"/>
                  </a:lnTo>
                  <a:lnTo>
                    <a:pt x="213" y="380"/>
                  </a:lnTo>
                  <a:lnTo>
                    <a:pt x="203" y="382"/>
                  </a:lnTo>
                  <a:lnTo>
                    <a:pt x="194" y="386"/>
                  </a:lnTo>
                  <a:lnTo>
                    <a:pt x="183" y="388"/>
                  </a:lnTo>
                  <a:lnTo>
                    <a:pt x="173" y="389"/>
                  </a:lnTo>
                  <a:lnTo>
                    <a:pt x="162" y="391"/>
                  </a:lnTo>
                  <a:lnTo>
                    <a:pt x="152" y="392"/>
                  </a:lnTo>
                  <a:lnTo>
                    <a:pt x="141" y="392"/>
                  </a:lnTo>
                  <a:lnTo>
                    <a:pt x="130" y="393"/>
                  </a:lnTo>
                  <a:lnTo>
                    <a:pt x="119" y="393"/>
                  </a:lnTo>
                  <a:lnTo>
                    <a:pt x="108" y="393"/>
                  </a:lnTo>
                  <a:lnTo>
                    <a:pt x="0" y="393"/>
                  </a:lnTo>
                  <a:close/>
                  <a:moveTo>
                    <a:pt x="79" y="63"/>
                  </a:moveTo>
                  <a:lnTo>
                    <a:pt x="124" y="63"/>
                  </a:lnTo>
                  <a:lnTo>
                    <a:pt x="124" y="63"/>
                  </a:lnTo>
                  <a:lnTo>
                    <a:pt x="129" y="64"/>
                  </a:lnTo>
                  <a:lnTo>
                    <a:pt x="136" y="64"/>
                  </a:lnTo>
                  <a:lnTo>
                    <a:pt x="141" y="65"/>
                  </a:lnTo>
                  <a:lnTo>
                    <a:pt x="148" y="66"/>
                  </a:lnTo>
                  <a:lnTo>
                    <a:pt x="153" y="67"/>
                  </a:lnTo>
                  <a:lnTo>
                    <a:pt x="160" y="68"/>
                  </a:lnTo>
                  <a:lnTo>
                    <a:pt x="165" y="70"/>
                  </a:lnTo>
                  <a:lnTo>
                    <a:pt x="171" y="73"/>
                  </a:lnTo>
                  <a:lnTo>
                    <a:pt x="176" y="75"/>
                  </a:lnTo>
                  <a:lnTo>
                    <a:pt x="182" y="77"/>
                  </a:lnTo>
                  <a:lnTo>
                    <a:pt x="187" y="80"/>
                  </a:lnTo>
                  <a:lnTo>
                    <a:pt x="193" y="84"/>
                  </a:lnTo>
                  <a:lnTo>
                    <a:pt x="198" y="87"/>
                  </a:lnTo>
                  <a:lnTo>
                    <a:pt x="202" y="90"/>
                  </a:lnTo>
                  <a:lnTo>
                    <a:pt x="207" y="94"/>
                  </a:lnTo>
                  <a:lnTo>
                    <a:pt x="212" y="98"/>
                  </a:lnTo>
                  <a:lnTo>
                    <a:pt x="216" y="102"/>
                  </a:lnTo>
                  <a:lnTo>
                    <a:pt x="220" y="108"/>
                  </a:lnTo>
                  <a:lnTo>
                    <a:pt x="224" y="112"/>
                  </a:lnTo>
                  <a:lnTo>
                    <a:pt x="228" y="117"/>
                  </a:lnTo>
                  <a:lnTo>
                    <a:pt x="231" y="123"/>
                  </a:lnTo>
                  <a:lnTo>
                    <a:pt x="234" y="128"/>
                  </a:lnTo>
                  <a:lnTo>
                    <a:pt x="237" y="134"/>
                  </a:lnTo>
                  <a:lnTo>
                    <a:pt x="241" y="140"/>
                  </a:lnTo>
                  <a:lnTo>
                    <a:pt x="243" y="147"/>
                  </a:lnTo>
                  <a:lnTo>
                    <a:pt x="245" y="154"/>
                  </a:lnTo>
                  <a:lnTo>
                    <a:pt x="247" y="160"/>
                  </a:lnTo>
                  <a:lnTo>
                    <a:pt x="248" y="168"/>
                  </a:lnTo>
                  <a:lnTo>
                    <a:pt x="249" y="174"/>
                  </a:lnTo>
                  <a:lnTo>
                    <a:pt x="251" y="182"/>
                  </a:lnTo>
                  <a:lnTo>
                    <a:pt x="251" y="190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51" y="206"/>
                  </a:lnTo>
                  <a:lnTo>
                    <a:pt x="251" y="214"/>
                  </a:lnTo>
                  <a:lnTo>
                    <a:pt x="249" y="220"/>
                  </a:lnTo>
                  <a:lnTo>
                    <a:pt x="248" y="228"/>
                  </a:lnTo>
                  <a:lnTo>
                    <a:pt x="247" y="235"/>
                  </a:lnTo>
                  <a:lnTo>
                    <a:pt x="245" y="241"/>
                  </a:lnTo>
                  <a:lnTo>
                    <a:pt x="243" y="248"/>
                  </a:lnTo>
                  <a:lnTo>
                    <a:pt x="241" y="254"/>
                  </a:lnTo>
                  <a:lnTo>
                    <a:pt x="237" y="261"/>
                  </a:lnTo>
                  <a:lnTo>
                    <a:pt x="234" y="266"/>
                  </a:lnTo>
                  <a:lnTo>
                    <a:pt x="231" y="272"/>
                  </a:lnTo>
                  <a:lnTo>
                    <a:pt x="228" y="277"/>
                  </a:lnTo>
                  <a:lnTo>
                    <a:pt x="224" y="283"/>
                  </a:lnTo>
                  <a:lnTo>
                    <a:pt x="220" y="288"/>
                  </a:lnTo>
                  <a:lnTo>
                    <a:pt x="216" y="293"/>
                  </a:lnTo>
                  <a:lnTo>
                    <a:pt x="212" y="297"/>
                  </a:lnTo>
                  <a:lnTo>
                    <a:pt x="207" y="301"/>
                  </a:lnTo>
                  <a:lnTo>
                    <a:pt x="202" y="305"/>
                  </a:lnTo>
                  <a:lnTo>
                    <a:pt x="198" y="309"/>
                  </a:lnTo>
                  <a:lnTo>
                    <a:pt x="193" y="312"/>
                  </a:lnTo>
                  <a:lnTo>
                    <a:pt x="187" y="316"/>
                  </a:lnTo>
                  <a:lnTo>
                    <a:pt x="182" y="318"/>
                  </a:lnTo>
                  <a:lnTo>
                    <a:pt x="176" y="321"/>
                  </a:lnTo>
                  <a:lnTo>
                    <a:pt x="171" y="323"/>
                  </a:lnTo>
                  <a:lnTo>
                    <a:pt x="165" y="325"/>
                  </a:lnTo>
                  <a:lnTo>
                    <a:pt x="160" y="328"/>
                  </a:lnTo>
                  <a:lnTo>
                    <a:pt x="153" y="329"/>
                  </a:lnTo>
                  <a:lnTo>
                    <a:pt x="148" y="330"/>
                  </a:lnTo>
                  <a:lnTo>
                    <a:pt x="141" y="331"/>
                  </a:lnTo>
                  <a:lnTo>
                    <a:pt x="136" y="332"/>
                  </a:lnTo>
                  <a:lnTo>
                    <a:pt x="129" y="332"/>
                  </a:lnTo>
                  <a:lnTo>
                    <a:pt x="124" y="332"/>
                  </a:lnTo>
                  <a:lnTo>
                    <a:pt x="79" y="332"/>
                  </a:lnTo>
                  <a:lnTo>
                    <a:pt x="79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30"/>
            <p:cNvSpPr/>
            <p:nvPr/>
          </p:nvSpPr>
          <p:spPr>
            <a:xfrm>
              <a:off x="5401" y="734"/>
              <a:ext cx="71" cy="120"/>
            </a:xfrm>
            <a:custGeom>
              <a:rect b="b" l="l" r="r" t="t"/>
              <a:pathLst>
                <a:path extrusionOk="0" h="393" w="231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288"/>
                  </a:lnTo>
                  <a:lnTo>
                    <a:pt x="79" y="332"/>
                  </a:lnTo>
                  <a:lnTo>
                    <a:pt x="231" y="332"/>
                  </a:lnTo>
                  <a:lnTo>
                    <a:pt x="231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0"/>
            <p:cNvSpPr/>
            <p:nvPr/>
          </p:nvSpPr>
          <p:spPr>
            <a:xfrm>
              <a:off x="4876" y="255"/>
              <a:ext cx="726" cy="559"/>
            </a:xfrm>
            <a:custGeom>
              <a:rect b="b" l="l" r="r" t="t"/>
              <a:pathLst>
                <a:path extrusionOk="0" h="1810" w="2350">
                  <a:moveTo>
                    <a:pt x="642" y="1810"/>
                  </a:moveTo>
                  <a:lnTo>
                    <a:pt x="1285" y="1165"/>
                  </a:lnTo>
                  <a:lnTo>
                    <a:pt x="1828" y="1165"/>
                  </a:lnTo>
                  <a:lnTo>
                    <a:pt x="2350" y="647"/>
                  </a:lnTo>
                  <a:lnTo>
                    <a:pt x="1715" y="647"/>
                  </a:lnTo>
                  <a:lnTo>
                    <a:pt x="1715" y="0"/>
                  </a:lnTo>
                  <a:lnTo>
                    <a:pt x="1072" y="645"/>
                  </a:lnTo>
                  <a:lnTo>
                    <a:pt x="523" y="645"/>
                  </a:lnTo>
                  <a:lnTo>
                    <a:pt x="0" y="1165"/>
                  </a:lnTo>
                  <a:lnTo>
                    <a:pt x="642" y="1165"/>
                  </a:lnTo>
                  <a:lnTo>
                    <a:pt x="642" y="1810"/>
                  </a:lnTo>
                  <a:close/>
                  <a:moveTo>
                    <a:pt x="774" y="1493"/>
                  </a:moveTo>
                  <a:lnTo>
                    <a:pt x="1100" y="1165"/>
                  </a:lnTo>
                  <a:lnTo>
                    <a:pt x="774" y="1165"/>
                  </a:lnTo>
                  <a:lnTo>
                    <a:pt x="774" y="1493"/>
                  </a:lnTo>
                  <a:close/>
                  <a:moveTo>
                    <a:pt x="681" y="1036"/>
                  </a:moveTo>
                  <a:lnTo>
                    <a:pt x="941" y="777"/>
                  </a:lnTo>
                  <a:lnTo>
                    <a:pt x="576" y="777"/>
                  </a:lnTo>
                  <a:lnTo>
                    <a:pt x="314" y="1036"/>
                  </a:lnTo>
                  <a:lnTo>
                    <a:pt x="681" y="1036"/>
                  </a:lnTo>
                  <a:close/>
                  <a:moveTo>
                    <a:pt x="1582" y="645"/>
                  </a:moveTo>
                  <a:lnTo>
                    <a:pt x="1582" y="31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6" y="647"/>
                  </a:lnTo>
                  <a:lnTo>
                    <a:pt x="1261" y="647"/>
                  </a:lnTo>
                  <a:lnTo>
                    <a:pt x="1266" y="647"/>
                  </a:lnTo>
                  <a:lnTo>
                    <a:pt x="1274" y="647"/>
                  </a:lnTo>
                  <a:lnTo>
                    <a:pt x="1283" y="647"/>
                  </a:lnTo>
                  <a:lnTo>
                    <a:pt x="1292" y="647"/>
                  </a:lnTo>
                  <a:lnTo>
                    <a:pt x="1304" y="647"/>
                  </a:lnTo>
                  <a:lnTo>
                    <a:pt x="1317" y="647"/>
                  </a:lnTo>
                  <a:lnTo>
                    <a:pt x="1329" y="647"/>
                  </a:lnTo>
                  <a:lnTo>
                    <a:pt x="1343" y="647"/>
                  </a:lnTo>
                  <a:lnTo>
                    <a:pt x="1357" y="647"/>
                  </a:lnTo>
                  <a:lnTo>
                    <a:pt x="1371" y="647"/>
                  </a:lnTo>
                  <a:lnTo>
                    <a:pt x="1387" y="647"/>
                  </a:lnTo>
                  <a:lnTo>
                    <a:pt x="1402" y="647"/>
                  </a:lnTo>
                  <a:lnTo>
                    <a:pt x="1417" y="646"/>
                  </a:lnTo>
                  <a:lnTo>
                    <a:pt x="1433" y="646"/>
                  </a:lnTo>
                  <a:lnTo>
                    <a:pt x="1448" y="646"/>
                  </a:lnTo>
                  <a:lnTo>
                    <a:pt x="1463" y="646"/>
                  </a:lnTo>
                  <a:lnTo>
                    <a:pt x="1477" y="646"/>
                  </a:lnTo>
                  <a:lnTo>
                    <a:pt x="1492" y="646"/>
                  </a:lnTo>
                  <a:lnTo>
                    <a:pt x="1506" y="646"/>
                  </a:lnTo>
                  <a:lnTo>
                    <a:pt x="1518" y="646"/>
                  </a:lnTo>
                  <a:lnTo>
                    <a:pt x="1530" y="646"/>
                  </a:lnTo>
                  <a:lnTo>
                    <a:pt x="1542" y="646"/>
                  </a:lnTo>
                  <a:lnTo>
                    <a:pt x="1552" y="646"/>
                  </a:lnTo>
                  <a:lnTo>
                    <a:pt x="1561" y="646"/>
                  </a:lnTo>
                  <a:lnTo>
                    <a:pt x="1568" y="646"/>
                  </a:lnTo>
                  <a:lnTo>
                    <a:pt x="1574" y="646"/>
                  </a:lnTo>
                  <a:lnTo>
                    <a:pt x="1578" y="646"/>
                  </a:lnTo>
                  <a:lnTo>
                    <a:pt x="1581" y="646"/>
                  </a:lnTo>
                  <a:lnTo>
                    <a:pt x="1582" y="645"/>
                  </a:lnTo>
                  <a:close/>
                  <a:moveTo>
                    <a:pt x="1774" y="1036"/>
                  </a:moveTo>
                  <a:lnTo>
                    <a:pt x="2036" y="777"/>
                  </a:lnTo>
                  <a:lnTo>
                    <a:pt x="1670" y="777"/>
                  </a:lnTo>
                  <a:lnTo>
                    <a:pt x="1408" y="1036"/>
                  </a:lnTo>
                  <a:lnTo>
                    <a:pt x="1774" y="1036"/>
                  </a:lnTo>
                  <a:close/>
                  <a:moveTo>
                    <a:pt x="1228" y="1036"/>
                  </a:moveTo>
                  <a:lnTo>
                    <a:pt x="1488" y="777"/>
                  </a:lnTo>
                  <a:lnTo>
                    <a:pt x="1125" y="777"/>
                  </a:lnTo>
                  <a:lnTo>
                    <a:pt x="864" y="1036"/>
                  </a:lnTo>
                  <a:lnTo>
                    <a:pt x="1228" y="10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30"/>
            <p:cNvSpPr/>
            <p:nvPr/>
          </p:nvSpPr>
          <p:spPr>
            <a:xfrm>
              <a:off x="5491" y="734"/>
              <a:ext cx="102" cy="120"/>
            </a:xfrm>
            <a:custGeom>
              <a:rect b="b" l="l" r="r" t="t"/>
              <a:pathLst>
                <a:path extrusionOk="0" h="393" w="326">
                  <a:moveTo>
                    <a:pt x="79" y="63"/>
                  </a:moveTo>
                  <a:lnTo>
                    <a:pt x="139" y="63"/>
                  </a:lnTo>
                  <a:lnTo>
                    <a:pt x="139" y="63"/>
                  </a:lnTo>
                  <a:lnTo>
                    <a:pt x="140" y="64"/>
                  </a:lnTo>
                  <a:lnTo>
                    <a:pt x="141" y="64"/>
                  </a:lnTo>
                  <a:lnTo>
                    <a:pt x="142" y="64"/>
                  </a:lnTo>
                  <a:lnTo>
                    <a:pt x="144" y="64"/>
                  </a:lnTo>
                  <a:lnTo>
                    <a:pt x="146" y="64"/>
                  </a:lnTo>
                  <a:lnTo>
                    <a:pt x="150" y="64"/>
                  </a:lnTo>
                  <a:lnTo>
                    <a:pt x="152" y="65"/>
                  </a:lnTo>
                  <a:lnTo>
                    <a:pt x="155" y="65"/>
                  </a:lnTo>
                  <a:lnTo>
                    <a:pt x="157" y="65"/>
                  </a:lnTo>
                  <a:lnTo>
                    <a:pt x="161" y="66"/>
                  </a:lnTo>
                  <a:lnTo>
                    <a:pt x="164" y="67"/>
                  </a:lnTo>
                  <a:lnTo>
                    <a:pt x="168" y="68"/>
                  </a:lnTo>
                  <a:lnTo>
                    <a:pt x="172" y="69"/>
                  </a:lnTo>
                  <a:lnTo>
                    <a:pt x="175" y="70"/>
                  </a:lnTo>
                  <a:lnTo>
                    <a:pt x="178" y="71"/>
                  </a:lnTo>
                  <a:lnTo>
                    <a:pt x="182" y="73"/>
                  </a:lnTo>
                  <a:lnTo>
                    <a:pt x="186" y="75"/>
                  </a:lnTo>
                  <a:lnTo>
                    <a:pt x="189" y="77"/>
                  </a:lnTo>
                  <a:lnTo>
                    <a:pt x="192" y="79"/>
                  </a:lnTo>
                  <a:lnTo>
                    <a:pt x="196" y="81"/>
                  </a:lnTo>
                  <a:lnTo>
                    <a:pt x="199" y="84"/>
                  </a:lnTo>
                  <a:lnTo>
                    <a:pt x="201" y="86"/>
                  </a:lnTo>
                  <a:lnTo>
                    <a:pt x="205" y="89"/>
                  </a:lnTo>
                  <a:lnTo>
                    <a:pt x="207" y="92"/>
                  </a:lnTo>
                  <a:lnTo>
                    <a:pt x="210" y="96"/>
                  </a:lnTo>
                  <a:lnTo>
                    <a:pt x="212" y="100"/>
                  </a:lnTo>
                  <a:lnTo>
                    <a:pt x="213" y="103"/>
                  </a:lnTo>
                  <a:lnTo>
                    <a:pt x="215" y="108"/>
                  </a:lnTo>
                  <a:lnTo>
                    <a:pt x="217" y="112"/>
                  </a:lnTo>
                  <a:lnTo>
                    <a:pt x="218" y="117"/>
                  </a:lnTo>
                  <a:lnTo>
                    <a:pt x="218" y="122"/>
                  </a:lnTo>
                  <a:lnTo>
                    <a:pt x="219" y="127"/>
                  </a:lnTo>
                  <a:lnTo>
                    <a:pt x="219" y="127"/>
                  </a:lnTo>
                  <a:lnTo>
                    <a:pt x="218" y="133"/>
                  </a:lnTo>
                  <a:lnTo>
                    <a:pt x="218" y="138"/>
                  </a:lnTo>
                  <a:lnTo>
                    <a:pt x="217" y="143"/>
                  </a:lnTo>
                  <a:lnTo>
                    <a:pt x="215" y="147"/>
                  </a:lnTo>
                  <a:lnTo>
                    <a:pt x="213" y="151"/>
                  </a:lnTo>
                  <a:lnTo>
                    <a:pt x="211" y="155"/>
                  </a:lnTo>
                  <a:lnTo>
                    <a:pt x="209" y="158"/>
                  </a:lnTo>
                  <a:lnTo>
                    <a:pt x="207" y="161"/>
                  </a:lnTo>
                  <a:lnTo>
                    <a:pt x="205" y="165"/>
                  </a:lnTo>
                  <a:lnTo>
                    <a:pt x="201" y="168"/>
                  </a:lnTo>
                  <a:lnTo>
                    <a:pt x="199" y="170"/>
                  </a:lnTo>
                  <a:lnTo>
                    <a:pt x="196" y="172"/>
                  </a:lnTo>
                  <a:lnTo>
                    <a:pt x="192" y="174"/>
                  </a:lnTo>
                  <a:lnTo>
                    <a:pt x="189" y="175"/>
                  </a:lnTo>
                  <a:lnTo>
                    <a:pt x="186" y="178"/>
                  </a:lnTo>
                  <a:lnTo>
                    <a:pt x="183" y="179"/>
                  </a:lnTo>
                  <a:lnTo>
                    <a:pt x="179" y="181"/>
                  </a:lnTo>
                  <a:lnTo>
                    <a:pt x="175" y="182"/>
                  </a:lnTo>
                  <a:lnTo>
                    <a:pt x="172" y="183"/>
                  </a:lnTo>
                  <a:lnTo>
                    <a:pt x="168" y="183"/>
                  </a:lnTo>
                  <a:lnTo>
                    <a:pt x="165" y="184"/>
                  </a:lnTo>
                  <a:lnTo>
                    <a:pt x="162" y="185"/>
                  </a:lnTo>
                  <a:lnTo>
                    <a:pt x="159" y="185"/>
                  </a:lnTo>
                  <a:lnTo>
                    <a:pt x="155" y="186"/>
                  </a:lnTo>
                  <a:lnTo>
                    <a:pt x="153" y="186"/>
                  </a:lnTo>
                  <a:lnTo>
                    <a:pt x="150" y="186"/>
                  </a:lnTo>
                  <a:lnTo>
                    <a:pt x="148" y="186"/>
                  </a:lnTo>
                  <a:lnTo>
                    <a:pt x="145" y="186"/>
                  </a:lnTo>
                  <a:lnTo>
                    <a:pt x="143" y="186"/>
                  </a:lnTo>
                  <a:lnTo>
                    <a:pt x="141" y="186"/>
                  </a:lnTo>
                  <a:lnTo>
                    <a:pt x="140" y="186"/>
                  </a:lnTo>
                  <a:lnTo>
                    <a:pt x="139" y="186"/>
                  </a:lnTo>
                  <a:lnTo>
                    <a:pt x="79" y="186"/>
                  </a:lnTo>
                  <a:lnTo>
                    <a:pt x="79" y="63"/>
                  </a:lnTo>
                  <a:close/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0" y="1"/>
                  </a:lnTo>
                  <a:lnTo>
                    <a:pt x="143" y="1"/>
                  </a:lnTo>
                  <a:lnTo>
                    <a:pt x="146" y="1"/>
                  </a:lnTo>
                  <a:lnTo>
                    <a:pt x="151" y="1"/>
                  </a:lnTo>
                  <a:lnTo>
                    <a:pt x="155" y="1"/>
                  </a:lnTo>
                  <a:lnTo>
                    <a:pt x="161" y="3"/>
                  </a:lnTo>
                  <a:lnTo>
                    <a:pt x="166" y="3"/>
                  </a:lnTo>
                  <a:lnTo>
                    <a:pt x="172" y="4"/>
                  </a:lnTo>
                  <a:lnTo>
                    <a:pt x="178" y="5"/>
                  </a:lnTo>
                  <a:lnTo>
                    <a:pt x="185" y="6"/>
                  </a:lnTo>
                  <a:lnTo>
                    <a:pt x="191" y="7"/>
                  </a:lnTo>
                  <a:lnTo>
                    <a:pt x="198" y="8"/>
                  </a:lnTo>
                  <a:lnTo>
                    <a:pt x="205" y="10"/>
                  </a:lnTo>
                  <a:lnTo>
                    <a:pt x="212" y="12"/>
                  </a:lnTo>
                  <a:lnTo>
                    <a:pt x="219" y="15"/>
                  </a:lnTo>
                  <a:lnTo>
                    <a:pt x="226" y="18"/>
                  </a:lnTo>
                  <a:lnTo>
                    <a:pt x="233" y="21"/>
                  </a:lnTo>
                  <a:lnTo>
                    <a:pt x="240" y="24"/>
                  </a:lnTo>
                  <a:lnTo>
                    <a:pt x="246" y="28"/>
                  </a:lnTo>
                  <a:lnTo>
                    <a:pt x="253" y="32"/>
                  </a:lnTo>
                  <a:lnTo>
                    <a:pt x="259" y="38"/>
                  </a:lnTo>
                  <a:lnTo>
                    <a:pt x="266" y="43"/>
                  </a:lnTo>
                  <a:lnTo>
                    <a:pt x="271" y="48"/>
                  </a:lnTo>
                  <a:lnTo>
                    <a:pt x="276" y="54"/>
                  </a:lnTo>
                  <a:lnTo>
                    <a:pt x="281" y="62"/>
                  </a:lnTo>
                  <a:lnTo>
                    <a:pt x="285" y="68"/>
                  </a:lnTo>
                  <a:lnTo>
                    <a:pt x="289" y="76"/>
                  </a:lnTo>
                  <a:lnTo>
                    <a:pt x="292" y="85"/>
                  </a:lnTo>
                  <a:lnTo>
                    <a:pt x="295" y="93"/>
                  </a:lnTo>
                  <a:lnTo>
                    <a:pt x="298" y="103"/>
                  </a:lnTo>
                  <a:lnTo>
                    <a:pt x="299" y="113"/>
                  </a:lnTo>
                  <a:lnTo>
                    <a:pt x="300" y="124"/>
                  </a:lnTo>
                  <a:lnTo>
                    <a:pt x="300" y="124"/>
                  </a:lnTo>
                  <a:lnTo>
                    <a:pt x="299" y="130"/>
                  </a:lnTo>
                  <a:lnTo>
                    <a:pt x="299" y="134"/>
                  </a:lnTo>
                  <a:lnTo>
                    <a:pt x="298" y="138"/>
                  </a:lnTo>
                  <a:lnTo>
                    <a:pt x="298" y="143"/>
                  </a:lnTo>
                  <a:lnTo>
                    <a:pt x="295" y="147"/>
                  </a:lnTo>
                  <a:lnTo>
                    <a:pt x="294" y="151"/>
                  </a:lnTo>
                  <a:lnTo>
                    <a:pt x="293" y="156"/>
                  </a:lnTo>
                  <a:lnTo>
                    <a:pt x="291" y="159"/>
                  </a:lnTo>
                  <a:lnTo>
                    <a:pt x="289" y="163"/>
                  </a:lnTo>
                  <a:lnTo>
                    <a:pt x="287" y="167"/>
                  </a:lnTo>
                  <a:lnTo>
                    <a:pt x="284" y="171"/>
                  </a:lnTo>
                  <a:lnTo>
                    <a:pt x="282" y="174"/>
                  </a:lnTo>
                  <a:lnTo>
                    <a:pt x="279" y="178"/>
                  </a:lnTo>
                  <a:lnTo>
                    <a:pt x="277" y="181"/>
                  </a:lnTo>
                  <a:lnTo>
                    <a:pt x="273" y="184"/>
                  </a:lnTo>
                  <a:lnTo>
                    <a:pt x="271" y="188"/>
                  </a:lnTo>
                  <a:lnTo>
                    <a:pt x="268" y="190"/>
                  </a:lnTo>
                  <a:lnTo>
                    <a:pt x="265" y="193"/>
                  </a:lnTo>
                  <a:lnTo>
                    <a:pt x="261" y="195"/>
                  </a:lnTo>
                  <a:lnTo>
                    <a:pt x="258" y="198"/>
                  </a:lnTo>
                  <a:lnTo>
                    <a:pt x="255" y="201"/>
                  </a:lnTo>
                  <a:lnTo>
                    <a:pt x="252" y="203"/>
                  </a:lnTo>
                  <a:lnTo>
                    <a:pt x="248" y="205"/>
                  </a:lnTo>
                  <a:lnTo>
                    <a:pt x="245" y="207"/>
                  </a:lnTo>
                  <a:lnTo>
                    <a:pt x="242" y="209"/>
                  </a:lnTo>
                  <a:lnTo>
                    <a:pt x="238" y="211"/>
                  </a:lnTo>
                  <a:lnTo>
                    <a:pt x="235" y="213"/>
                  </a:lnTo>
                  <a:lnTo>
                    <a:pt x="232" y="214"/>
                  </a:lnTo>
                  <a:lnTo>
                    <a:pt x="229" y="215"/>
                  </a:lnTo>
                  <a:lnTo>
                    <a:pt x="225" y="217"/>
                  </a:lnTo>
                  <a:lnTo>
                    <a:pt x="222" y="218"/>
                  </a:lnTo>
                  <a:lnTo>
                    <a:pt x="220" y="218"/>
                  </a:lnTo>
                  <a:lnTo>
                    <a:pt x="220" y="218"/>
                  </a:lnTo>
                  <a:lnTo>
                    <a:pt x="220" y="219"/>
                  </a:lnTo>
                  <a:lnTo>
                    <a:pt x="221" y="219"/>
                  </a:lnTo>
                  <a:lnTo>
                    <a:pt x="221" y="219"/>
                  </a:lnTo>
                  <a:lnTo>
                    <a:pt x="222" y="219"/>
                  </a:lnTo>
                  <a:lnTo>
                    <a:pt x="223" y="219"/>
                  </a:lnTo>
                  <a:lnTo>
                    <a:pt x="224" y="219"/>
                  </a:lnTo>
                  <a:lnTo>
                    <a:pt x="225" y="219"/>
                  </a:lnTo>
                  <a:lnTo>
                    <a:pt x="226" y="220"/>
                  </a:lnTo>
                  <a:lnTo>
                    <a:pt x="227" y="220"/>
                  </a:lnTo>
                  <a:lnTo>
                    <a:pt x="229" y="220"/>
                  </a:lnTo>
                  <a:lnTo>
                    <a:pt x="230" y="220"/>
                  </a:lnTo>
                  <a:lnTo>
                    <a:pt x="231" y="221"/>
                  </a:lnTo>
                  <a:lnTo>
                    <a:pt x="232" y="221"/>
                  </a:lnTo>
                  <a:lnTo>
                    <a:pt x="233" y="223"/>
                  </a:lnTo>
                  <a:lnTo>
                    <a:pt x="234" y="223"/>
                  </a:lnTo>
                  <a:lnTo>
                    <a:pt x="236" y="224"/>
                  </a:lnTo>
                  <a:lnTo>
                    <a:pt x="237" y="225"/>
                  </a:lnTo>
                  <a:lnTo>
                    <a:pt x="238" y="226"/>
                  </a:lnTo>
                  <a:lnTo>
                    <a:pt x="240" y="227"/>
                  </a:lnTo>
                  <a:lnTo>
                    <a:pt x="242" y="228"/>
                  </a:lnTo>
                  <a:lnTo>
                    <a:pt x="243" y="229"/>
                  </a:lnTo>
                  <a:lnTo>
                    <a:pt x="244" y="230"/>
                  </a:lnTo>
                  <a:lnTo>
                    <a:pt x="245" y="231"/>
                  </a:lnTo>
                  <a:lnTo>
                    <a:pt x="247" y="234"/>
                  </a:lnTo>
                  <a:lnTo>
                    <a:pt x="248" y="235"/>
                  </a:lnTo>
                  <a:lnTo>
                    <a:pt x="249" y="237"/>
                  </a:lnTo>
                  <a:lnTo>
                    <a:pt x="252" y="239"/>
                  </a:lnTo>
                  <a:lnTo>
                    <a:pt x="253" y="241"/>
                  </a:lnTo>
                  <a:lnTo>
                    <a:pt x="255" y="243"/>
                  </a:lnTo>
                  <a:lnTo>
                    <a:pt x="256" y="246"/>
                  </a:lnTo>
                  <a:lnTo>
                    <a:pt x="257" y="249"/>
                  </a:lnTo>
                  <a:lnTo>
                    <a:pt x="259" y="251"/>
                  </a:lnTo>
                  <a:lnTo>
                    <a:pt x="326" y="393"/>
                  </a:lnTo>
                  <a:lnTo>
                    <a:pt x="238" y="393"/>
                  </a:lnTo>
                  <a:lnTo>
                    <a:pt x="187" y="282"/>
                  </a:lnTo>
                  <a:lnTo>
                    <a:pt x="187" y="282"/>
                  </a:lnTo>
                  <a:lnTo>
                    <a:pt x="186" y="279"/>
                  </a:lnTo>
                  <a:lnTo>
                    <a:pt x="185" y="277"/>
                  </a:lnTo>
                  <a:lnTo>
                    <a:pt x="184" y="275"/>
                  </a:lnTo>
                  <a:lnTo>
                    <a:pt x="183" y="274"/>
                  </a:lnTo>
                  <a:lnTo>
                    <a:pt x="182" y="272"/>
                  </a:lnTo>
                  <a:lnTo>
                    <a:pt x="180" y="270"/>
                  </a:lnTo>
                  <a:lnTo>
                    <a:pt x="179" y="269"/>
                  </a:lnTo>
                  <a:lnTo>
                    <a:pt x="178" y="266"/>
                  </a:lnTo>
                  <a:lnTo>
                    <a:pt x="177" y="265"/>
                  </a:lnTo>
                  <a:lnTo>
                    <a:pt x="176" y="263"/>
                  </a:lnTo>
                  <a:lnTo>
                    <a:pt x="175" y="262"/>
                  </a:lnTo>
                  <a:lnTo>
                    <a:pt x="174" y="261"/>
                  </a:lnTo>
                  <a:lnTo>
                    <a:pt x="173" y="260"/>
                  </a:lnTo>
                  <a:lnTo>
                    <a:pt x="171" y="259"/>
                  </a:lnTo>
                  <a:lnTo>
                    <a:pt x="169" y="258"/>
                  </a:lnTo>
                  <a:lnTo>
                    <a:pt x="168" y="256"/>
                  </a:lnTo>
                  <a:lnTo>
                    <a:pt x="166" y="255"/>
                  </a:lnTo>
                  <a:lnTo>
                    <a:pt x="165" y="254"/>
                  </a:lnTo>
                  <a:lnTo>
                    <a:pt x="163" y="254"/>
                  </a:lnTo>
                  <a:lnTo>
                    <a:pt x="162" y="253"/>
                  </a:lnTo>
                  <a:lnTo>
                    <a:pt x="160" y="252"/>
                  </a:lnTo>
                  <a:lnTo>
                    <a:pt x="159" y="252"/>
                  </a:lnTo>
                  <a:lnTo>
                    <a:pt x="156" y="251"/>
                  </a:lnTo>
                  <a:lnTo>
                    <a:pt x="154" y="251"/>
                  </a:lnTo>
                  <a:lnTo>
                    <a:pt x="152" y="251"/>
                  </a:lnTo>
                  <a:lnTo>
                    <a:pt x="150" y="250"/>
                  </a:lnTo>
                  <a:lnTo>
                    <a:pt x="148" y="250"/>
                  </a:lnTo>
                  <a:lnTo>
                    <a:pt x="145" y="250"/>
                  </a:lnTo>
                  <a:lnTo>
                    <a:pt x="143" y="250"/>
                  </a:lnTo>
                  <a:lnTo>
                    <a:pt x="140" y="250"/>
                  </a:lnTo>
                  <a:lnTo>
                    <a:pt x="138" y="250"/>
                  </a:lnTo>
                  <a:lnTo>
                    <a:pt x="136" y="249"/>
                  </a:lnTo>
                  <a:lnTo>
                    <a:pt x="79" y="249"/>
                  </a:lnTo>
                  <a:lnTo>
                    <a:pt x="79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5" name="Google Shape;2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" name="Google Shape;34;p22"/>
          <p:cNvSpPr/>
          <p:nvPr/>
        </p:nvSpPr>
        <p:spPr>
          <a:xfrm>
            <a:off x="0" y="188913"/>
            <a:ext cx="12192000" cy="755650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descr="unilogo4c" id="35" name="Google Shape;35;p22"/>
          <p:cNvPicPr preferRelativeResize="0"/>
          <p:nvPr/>
        </p:nvPicPr>
        <p:blipFill rotWithShape="1">
          <a:blip r:embed="rId2">
            <a:alphaModFix/>
          </a:blip>
          <a:srcRect b="0" l="0" r="80917" t="0"/>
          <a:stretch/>
        </p:blipFill>
        <p:spPr>
          <a:xfrm>
            <a:off x="-1588" y="188913"/>
            <a:ext cx="1836738" cy="7508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oogle Shape;36;p22"/>
          <p:cNvGrpSpPr/>
          <p:nvPr/>
        </p:nvGrpSpPr>
        <p:grpSpPr>
          <a:xfrm>
            <a:off x="11222092" y="267493"/>
            <a:ext cx="719138" cy="593725"/>
            <a:chOff x="4876" y="255"/>
            <a:chExt cx="726" cy="599"/>
          </a:xfrm>
        </p:grpSpPr>
        <p:sp>
          <p:nvSpPr>
            <p:cNvPr id="37" name="Google Shape;37;p22"/>
            <p:cNvSpPr/>
            <p:nvPr/>
          </p:nvSpPr>
          <p:spPr>
            <a:xfrm>
              <a:off x="5278" y="734"/>
              <a:ext cx="102" cy="120"/>
            </a:xfrm>
            <a:custGeom>
              <a:rect b="b" l="l" r="r" t="t"/>
              <a:pathLst>
                <a:path extrusionOk="0" h="393" w="334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9" y="1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2" y="3"/>
                  </a:lnTo>
                  <a:lnTo>
                    <a:pt x="162" y="4"/>
                  </a:lnTo>
                  <a:lnTo>
                    <a:pt x="173" y="6"/>
                  </a:lnTo>
                  <a:lnTo>
                    <a:pt x="183" y="8"/>
                  </a:lnTo>
                  <a:lnTo>
                    <a:pt x="194" y="10"/>
                  </a:lnTo>
                  <a:lnTo>
                    <a:pt x="203" y="12"/>
                  </a:lnTo>
                  <a:lnTo>
                    <a:pt x="213" y="15"/>
                  </a:lnTo>
                  <a:lnTo>
                    <a:pt x="222" y="18"/>
                  </a:lnTo>
                  <a:lnTo>
                    <a:pt x="232" y="22"/>
                  </a:lnTo>
                  <a:lnTo>
                    <a:pt x="241" y="26"/>
                  </a:lnTo>
                  <a:lnTo>
                    <a:pt x="249" y="31"/>
                  </a:lnTo>
                  <a:lnTo>
                    <a:pt x="257" y="35"/>
                  </a:lnTo>
                  <a:lnTo>
                    <a:pt x="265" y="41"/>
                  </a:lnTo>
                  <a:lnTo>
                    <a:pt x="272" y="46"/>
                  </a:lnTo>
                  <a:lnTo>
                    <a:pt x="280" y="53"/>
                  </a:lnTo>
                  <a:lnTo>
                    <a:pt x="287" y="59"/>
                  </a:lnTo>
                  <a:lnTo>
                    <a:pt x="293" y="67"/>
                  </a:lnTo>
                  <a:lnTo>
                    <a:pt x="300" y="75"/>
                  </a:lnTo>
                  <a:lnTo>
                    <a:pt x="305" y="82"/>
                  </a:lnTo>
                  <a:lnTo>
                    <a:pt x="310" y="91"/>
                  </a:lnTo>
                  <a:lnTo>
                    <a:pt x="315" y="101"/>
                  </a:lnTo>
                  <a:lnTo>
                    <a:pt x="318" y="111"/>
                  </a:lnTo>
                  <a:lnTo>
                    <a:pt x="323" y="122"/>
                  </a:lnTo>
                  <a:lnTo>
                    <a:pt x="326" y="133"/>
                  </a:lnTo>
                  <a:lnTo>
                    <a:pt x="328" y="145"/>
                  </a:lnTo>
                  <a:lnTo>
                    <a:pt x="330" y="157"/>
                  </a:lnTo>
                  <a:lnTo>
                    <a:pt x="332" y="170"/>
                  </a:lnTo>
                  <a:lnTo>
                    <a:pt x="333" y="183"/>
                  </a:lnTo>
                  <a:lnTo>
                    <a:pt x="334" y="197"/>
                  </a:lnTo>
                  <a:lnTo>
                    <a:pt x="334" y="197"/>
                  </a:lnTo>
                  <a:lnTo>
                    <a:pt x="333" y="213"/>
                  </a:lnTo>
                  <a:lnTo>
                    <a:pt x="332" y="226"/>
                  </a:lnTo>
                  <a:lnTo>
                    <a:pt x="330" y="239"/>
                  </a:lnTo>
                  <a:lnTo>
                    <a:pt x="328" y="251"/>
                  </a:lnTo>
                  <a:lnTo>
                    <a:pt x="326" y="263"/>
                  </a:lnTo>
                  <a:lnTo>
                    <a:pt x="323" y="274"/>
                  </a:lnTo>
                  <a:lnTo>
                    <a:pt x="318" y="285"/>
                  </a:lnTo>
                  <a:lnTo>
                    <a:pt x="315" y="295"/>
                  </a:lnTo>
                  <a:lnTo>
                    <a:pt x="310" y="304"/>
                  </a:lnTo>
                  <a:lnTo>
                    <a:pt x="305" y="312"/>
                  </a:lnTo>
                  <a:lnTo>
                    <a:pt x="300" y="321"/>
                  </a:lnTo>
                  <a:lnTo>
                    <a:pt x="293" y="329"/>
                  </a:lnTo>
                  <a:lnTo>
                    <a:pt x="287" y="336"/>
                  </a:lnTo>
                  <a:lnTo>
                    <a:pt x="280" y="343"/>
                  </a:lnTo>
                  <a:lnTo>
                    <a:pt x="272" y="348"/>
                  </a:lnTo>
                  <a:lnTo>
                    <a:pt x="265" y="355"/>
                  </a:lnTo>
                  <a:lnTo>
                    <a:pt x="257" y="359"/>
                  </a:lnTo>
                  <a:lnTo>
                    <a:pt x="249" y="365"/>
                  </a:lnTo>
                  <a:lnTo>
                    <a:pt x="241" y="369"/>
                  </a:lnTo>
                  <a:lnTo>
                    <a:pt x="232" y="374"/>
                  </a:lnTo>
                  <a:lnTo>
                    <a:pt x="222" y="377"/>
                  </a:lnTo>
                  <a:lnTo>
                    <a:pt x="213" y="380"/>
                  </a:lnTo>
                  <a:lnTo>
                    <a:pt x="203" y="382"/>
                  </a:lnTo>
                  <a:lnTo>
                    <a:pt x="194" y="386"/>
                  </a:lnTo>
                  <a:lnTo>
                    <a:pt x="183" y="388"/>
                  </a:lnTo>
                  <a:lnTo>
                    <a:pt x="173" y="389"/>
                  </a:lnTo>
                  <a:lnTo>
                    <a:pt x="162" y="391"/>
                  </a:lnTo>
                  <a:lnTo>
                    <a:pt x="152" y="392"/>
                  </a:lnTo>
                  <a:lnTo>
                    <a:pt x="141" y="392"/>
                  </a:lnTo>
                  <a:lnTo>
                    <a:pt x="130" y="393"/>
                  </a:lnTo>
                  <a:lnTo>
                    <a:pt x="119" y="393"/>
                  </a:lnTo>
                  <a:lnTo>
                    <a:pt x="108" y="393"/>
                  </a:lnTo>
                  <a:lnTo>
                    <a:pt x="0" y="393"/>
                  </a:lnTo>
                  <a:close/>
                  <a:moveTo>
                    <a:pt x="79" y="63"/>
                  </a:moveTo>
                  <a:lnTo>
                    <a:pt x="124" y="63"/>
                  </a:lnTo>
                  <a:lnTo>
                    <a:pt x="124" y="63"/>
                  </a:lnTo>
                  <a:lnTo>
                    <a:pt x="129" y="64"/>
                  </a:lnTo>
                  <a:lnTo>
                    <a:pt x="136" y="64"/>
                  </a:lnTo>
                  <a:lnTo>
                    <a:pt x="141" y="65"/>
                  </a:lnTo>
                  <a:lnTo>
                    <a:pt x="148" y="66"/>
                  </a:lnTo>
                  <a:lnTo>
                    <a:pt x="153" y="67"/>
                  </a:lnTo>
                  <a:lnTo>
                    <a:pt x="160" y="68"/>
                  </a:lnTo>
                  <a:lnTo>
                    <a:pt x="165" y="70"/>
                  </a:lnTo>
                  <a:lnTo>
                    <a:pt x="171" y="73"/>
                  </a:lnTo>
                  <a:lnTo>
                    <a:pt x="176" y="75"/>
                  </a:lnTo>
                  <a:lnTo>
                    <a:pt x="182" y="77"/>
                  </a:lnTo>
                  <a:lnTo>
                    <a:pt x="187" y="80"/>
                  </a:lnTo>
                  <a:lnTo>
                    <a:pt x="193" y="84"/>
                  </a:lnTo>
                  <a:lnTo>
                    <a:pt x="198" y="87"/>
                  </a:lnTo>
                  <a:lnTo>
                    <a:pt x="202" y="90"/>
                  </a:lnTo>
                  <a:lnTo>
                    <a:pt x="207" y="94"/>
                  </a:lnTo>
                  <a:lnTo>
                    <a:pt x="212" y="98"/>
                  </a:lnTo>
                  <a:lnTo>
                    <a:pt x="216" y="102"/>
                  </a:lnTo>
                  <a:lnTo>
                    <a:pt x="220" y="108"/>
                  </a:lnTo>
                  <a:lnTo>
                    <a:pt x="224" y="112"/>
                  </a:lnTo>
                  <a:lnTo>
                    <a:pt x="228" y="117"/>
                  </a:lnTo>
                  <a:lnTo>
                    <a:pt x="231" y="123"/>
                  </a:lnTo>
                  <a:lnTo>
                    <a:pt x="234" y="128"/>
                  </a:lnTo>
                  <a:lnTo>
                    <a:pt x="237" y="134"/>
                  </a:lnTo>
                  <a:lnTo>
                    <a:pt x="241" y="140"/>
                  </a:lnTo>
                  <a:lnTo>
                    <a:pt x="243" y="147"/>
                  </a:lnTo>
                  <a:lnTo>
                    <a:pt x="245" y="154"/>
                  </a:lnTo>
                  <a:lnTo>
                    <a:pt x="247" y="160"/>
                  </a:lnTo>
                  <a:lnTo>
                    <a:pt x="248" y="168"/>
                  </a:lnTo>
                  <a:lnTo>
                    <a:pt x="249" y="174"/>
                  </a:lnTo>
                  <a:lnTo>
                    <a:pt x="251" y="182"/>
                  </a:lnTo>
                  <a:lnTo>
                    <a:pt x="251" y="190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51" y="206"/>
                  </a:lnTo>
                  <a:lnTo>
                    <a:pt x="251" y="214"/>
                  </a:lnTo>
                  <a:lnTo>
                    <a:pt x="249" y="220"/>
                  </a:lnTo>
                  <a:lnTo>
                    <a:pt x="248" y="228"/>
                  </a:lnTo>
                  <a:lnTo>
                    <a:pt x="247" y="235"/>
                  </a:lnTo>
                  <a:lnTo>
                    <a:pt x="245" y="241"/>
                  </a:lnTo>
                  <a:lnTo>
                    <a:pt x="243" y="248"/>
                  </a:lnTo>
                  <a:lnTo>
                    <a:pt x="241" y="254"/>
                  </a:lnTo>
                  <a:lnTo>
                    <a:pt x="237" y="261"/>
                  </a:lnTo>
                  <a:lnTo>
                    <a:pt x="234" y="266"/>
                  </a:lnTo>
                  <a:lnTo>
                    <a:pt x="231" y="272"/>
                  </a:lnTo>
                  <a:lnTo>
                    <a:pt x="228" y="277"/>
                  </a:lnTo>
                  <a:lnTo>
                    <a:pt x="224" y="283"/>
                  </a:lnTo>
                  <a:lnTo>
                    <a:pt x="220" y="288"/>
                  </a:lnTo>
                  <a:lnTo>
                    <a:pt x="216" y="293"/>
                  </a:lnTo>
                  <a:lnTo>
                    <a:pt x="212" y="297"/>
                  </a:lnTo>
                  <a:lnTo>
                    <a:pt x="207" y="301"/>
                  </a:lnTo>
                  <a:lnTo>
                    <a:pt x="202" y="305"/>
                  </a:lnTo>
                  <a:lnTo>
                    <a:pt x="198" y="309"/>
                  </a:lnTo>
                  <a:lnTo>
                    <a:pt x="193" y="312"/>
                  </a:lnTo>
                  <a:lnTo>
                    <a:pt x="187" y="316"/>
                  </a:lnTo>
                  <a:lnTo>
                    <a:pt x="182" y="318"/>
                  </a:lnTo>
                  <a:lnTo>
                    <a:pt x="176" y="321"/>
                  </a:lnTo>
                  <a:lnTo>
                    <a:pt x="171" y="323"/>
                  </a:lnTo>
                  <a:lnTo>
                    <a:pt x="165" y="325"/>
                  </a:lnTo>
                  <a:lnTo>
                    <a:pt x="160" y="328"/>
                  </a:lnTo>
                  <a:lnTo>
                    <a:pt x="153" y="329"/>
                  </a:lnTo>
                  <a:lnTo>
                    <a:pt x="148" y="330"/>
                  </a:lnTo>
                  <a:lnTo>
                    <a:pt x="141" y="331"/>
                  </a:lnTo>
                  <a:lnTo>
                    <a:pt x="136" y="332"/>
                  </a:lnTo>
                  <a:lnTo>
                    <a:pt x="129" y="332"/>
                  </a:lnTo>
                  <a:lnTo>
                    <a:pt x="124" y="332"/>
                  </a:lnTo>
                  <a:lnTo>
                    <a:pt x="79" y="332"/>
                  </a:lnTo>
                  <a:lnTo>
                    <a:pt x="79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2"/>
            <p:cNvSpPr/>
            <p:nvPr/>
          </p:nvSpPr>
          <p:spPr>
            <a:xfrm>
              <a:off x="5401" y="734"/>
              <a:ext cx="71" cy="120"/>
            </a:xfrm>
            <a:custGeom>
              <a:rect b="b" l="l" r="r" t="t"/>
              <a:pathLst>
                <a:path extrusionOk="0" h="393" w="231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288"/>
                  </a:lnTo>
                  <a:lnTo>
                    <a:pt x="79" y="332"/>
                  </a:lnTo>
                  <a:lnTo>
                    <a:pt x="231" y="332"/>
                  </a:lnTo>
                  <a:lnTo>
                    <a:pt x="231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2"/>
            <p:cNvSpPr/>
            <p:nvPr/>
          </p:nvSpPr>
          <p:spPr>
            <a:xfrm>
              <a:off x="4876" y="255"/>
              <a:ext cx="726" cy="559"/>
            </a:xfrm>
            <a:custGeom>
              <a:rect b="b" l="l" r="r" t="t"/>
              <a:pathLst>
                <a:path extrusionOk="0" h="1810" w="2350">
                  <a:moveTo>
                    <a:pt x="642" y="1810"/>
                  </a:moveTo>
                  <a:lnTo>
                    <a:pt x="1285" y="1165"/>
                  </a:lnTo>
                  <a:lnTo>
                    <a:pt x="1828" y="1165"/>
                  </a:lnTo>
                  <a:lnTo>
                    <a:pt x="2350" y="647"/>
                  </a:lnTo>
                  <a:lnTo>
                    <a:pt x="1715" y="647"/>
                  </a:lnTo>
                  <a:lnTo>
                    <a:pt x="1715" y="0"/>
                  </a:lnTo>
                  <a:lnTo>
                    <a:pt x="1072" y="645"/>
                  </a:lnTo>
                  <a:lnTo>
                    <a:pt x="523" y="645"/>
                  </a:lnTo>
                  <a:lnTo>
                    <a:pt x="0" y="1165"/>
                  </a:lnTo>
                  <a:lnTo>
                    <a:pt x="642" y="1165"/>
                  </a:lnTo>
                  <a:lnTo>
                    <a:pt x="642" y="1810"/>
                  </a:lnTo>
                  <a:close/>
                  <a:moveTo>
                    <a:pt x="774" y="1493"/>
                  </a:moveTo>
                  <a:lnTo>
                    <a:pt x="1100" y="1165"/>
                  </a:lnTo>
                  <a:lnTo>
                    <a:pt x="774" y="1165"/>
                  </a:lnTo>
                  <a:lnTo>
                    <a:pt x="774" y="1493"/>
                  </a:lnTo>
                  <a:close/>
                  <a:moveTo>
                    <a:pt x="681" y="1036"/>
                  </a:moveTo>
                  <a:lnTo>
                    <a:pt x="941" y="777"/>
                  </a:lnTo>
                  <a:lnTo>
                    <a:pt x="576" y="777"/>
                  </a:lnTo>
                  <a:lnTo>
                    <a:pt x="314" y="1036"/>
                  </a:lnTo>
                  <a:lnTo>
                    <a:pt x="681" y="1036"/>
                  </a:lnTo>
                  <a:close/>
                  <a:moveTo>
                    <a:pt x="1582" y="645"/>
                  </a:moveTo>
                  <a:lnTo>
                    <a:pt x="1582" y="31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6" y="647"/>
                  </a:lnTo>
                  <a:lnTo>
                    <a:pt x="1261" y="647"/>
                  </a:lnTo>
                  <a:lnTo>
                    <a:pt x="1266" y="647"/>
                  </a:lnTo>
                  <a:lnTo>
                    <a:pt x="1274" y="647"/>
                  </a:lnTo>
                  <a:lnTo>
                    <a:pt x="1283" y="647"/>
                  </a:lnTo>
                  <a:lnTo>
                    <a:pt x="1292" y="647"/>
                  </a:lnTo>
                  <a:lnTo>
                    <a:pt x="1304" y="647"/>
                  </a:lnTo>
                  <a:lnTo>
                    <a:pt x="1317" y="647"/>
                  </a:lnTo>
                  <a:lnTo>
                    <a:pt x="1329" y="647"/>
                  </a:lnTo>
                  <a:lnTo>
                    <a:pt x="1343" y="647"/>
                  </a:lnTo>
                  <a:lnTo>
                    <a:pt x="1357" y="647"/>
                  </a:lnTo>
                  <a:lnTo>
                    <a:pt x="1371" y="647"/>
                  </a:lnTo>
                  <a:lnTo>
                    <a:pt x="1387" y="647"/>
                  </a:lnTo>
                  <a:lnTo>
                    <a:pt x="1402" y="647"/>
                  </a:lnTo>
                  <a:lnTo>
                    <a:pt x="1417" y="646"/>
                  </a:lnTo>
                  <a:lnTo>
                    <a:pt x="1433" y="646"/>
                  </a:lnTo>
                  <a:lnTo>
                    <a:pt x="1448" y="646"/>
                  </a:lnTo>
                  <a:lnTo>
                    <a:pt x="1463" y="646"/>
                  </a:lnTo>
                  <a:lnTo>
                    <a:pt x="1477" y="646"/>
                  </a:lnTo>
                  <a:lnTo>
                    <a:pt x="1492" y="646"/>
                  </a:lnTo>
                  <a:lnTo>
                    <a:pt x="1506" y="646"/>
                  </a:lnTo>
                  <a:lnTo>
                    <a:pt x="1518" y="646"/>
                  </a:lnTo>
                  <a:lnTo>
                    <a:pt x="1530" y="646"/>
                  </a:lnTo>
                  <a:lnTo>
                    <a:pt x="1542" y="646"/>
                  </a:lnTo>
                  <a:lnTo>
                    <a:pt x="1552" y="646"/>
                  </a:lnTo>
                  <a:lnTo>
                    <a:pt x="1561" y="646"/>
                  </a:lnTo>
                  <a:lnTo>
                    <a:pt x="1568" y="646"/>
                  </a:lnTo>
                  <a:lnTo>
                    <a:pt x="1574" y="646"/>
                  </a:lnTo>
                  <a:lnTo>
                    <a:pt x="1578" y="646"/>
                  </a:lnTo>
                  <a:lnTo>
                    <a:pt x="1581" y="646"/>
                  </a:lnTo>
                  <a:lnTo>
                    <a:pt x="1582" y="645"/>
                  </a:lnTo>
                  <a:close/>
                  <a:moveTo>
                    <a:pt x="1774" y="1036"/>
                  </a:moveTo>
                  <a:lnTo>
                    <a:pt x="2036" y="777"/>
                  </a:lnTo>
                  <a:lnTo>
                    <a:pt x="1670" y="777"/>
                  </a:lnTo>
                  <a:lnTo>
                    <a:pt x="1408" y="1036"/>
                  </a:lnTo>
                  <a:lnTo>
                    <a:pt x="1774" y="1036"/>
                  </a:lnTo>
                  <a:close/>
                  <a:moveTo>
                    <a:pt x="1228" y="1036"/>
                  </a:moveTo>
                  <a:lnTo>
                    <a:pt x="1488" y="777"/>
                  </a:lnTo>
                  <a:lnTo>
                    <a:pt x="1125" y="777"/>
                  </a:lnTo>
                  <a:lnTo>
                    <a:pt x="864" y="1036"/>
                  </a:lnTo>
                  <a:lnTo>
                    <a:pt x="1228" y="10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2"/>
            <p:cNvSpPr/>
            <p:nvPr/>
          </p:nvSpPr>
          <p:spPr>
            <a:xfrm>
              <a:off x="5491" y="734"/>
              <a:ext cx="102" cy="120"/>
            </a:xfrm>
            <a:custGeom>
              <a:rect b="b" l="l" r="r" t="t"/>
              <a:pathLst>
                <a:path extrusionOk="0" h="393" w="326">
                  <a:moveTo>
                    <a:pt x="79" y="63"/>
                  </a:moveTo>
                  <a:lnTo>
                    <a:pt x="139" y="63"/>
                  </a:lnTo>
                  <a:lnTo>
                    <a:pt x="139" y="63"/>
                  </a:lnTo>
                  <a:lnTo>
                    <a:pt x="140" y="64"/>
                  </a:lnTo>
                  <a:lnTo>
                    <a:pt x="141" y="64"/>
                  </a:lnTo>
                  <a:lnTo>
                    <a:pt x="142" y="64"/>
                  </a:lnTo>
                  <a:lnTo>
                    <a:pt x="144" y="64"/>
                  </a:lnTo>
                  <a:lnTo>
                    <a:pt x="146" y="64"/>
                  </a:lnTo>
                  <a:lnTo>
                    <a:pt x="150" y="64"/>
                  </a:lnTo>
                  <a:lnTo>
                    <a:pt x="152" y="65"/>
                  </a:lnTo>
                  <a:lnTo>
                    <a:pt x="155" y="65"/>
                  </a:lnTo>
                  <a:lnTo>
                    <a:pt x="157" y="65"/>
                  </a:lnTo>
                  <a:lnTo>
                    <a:pt x="161" y="66"/>
                  </a:lnTo>
                  <a:lnTo>
                    <a:pt x="164" y="67"/>
                  </a:lnTo>
                  <a:lnTo>
                    <a:pt x="168" y="68"/>
                  </a:lnTo>
                  <a:lnTo>
                    <a:pt x="172" y="69"/>
                  </a:lnTo>
                  <a:lnTo>
                    <a:pt x="175" y="70"/>
                  </a:lnTo>
                  <a:lnTo>
                    <a:pt x="178" y="71"/>
                  </a:lnTo>
                  <a:lnTo>
                    <a:pt x="182" y="73"/>
                  </a:lnTo>
                  <a:lnTo>
                    <a:pt x="186" y="75"/>
                  </a:lnTo>
                  <a:lnTo>
                    <a:pt x="189" y="77"/>
                  </a:lnTo>
                  <a:lnTo>
                    <a:pt x="192" y="79"/>
                  </a:lnTo>
                  <a:lnTo>
                    <a:pt x="196" y="81"/>
                  </a:lnTo>
                  <a:lnTo>
                    <a:pt x="199" y="84"/>
                  </a:lnTo>
                  <a:lnTo>
                    <a:pt x="201" y="86"/>
                  </a:lnTo>
                  <a:lnTo>
                    <a:pt x="205" y="89"/>
                  </a:lnTo>
                  <a:lnTo>
                    <a:pt x="207" y="92"/>
                  </a:lnTo>
                  <a:lnTo>
                    <a:pt x="210" y="96"/>
                  </a:lnTo>
                  <a:lnTo>
                    <a:pt x="212" y="100"/>
                  </a:lnTo>
                  <a:lnTo>
                    <a:pt x="213" y="103"/>
                  </a:lnTo>
                  <a:lnTo>
                    <a:pt x="215" y="108"/>
                  </a:lnTo>
                  <a:lnTo>
                    <a:pt x="217" y="112"/>
                  </a:lnTo>
                  <a:lnTo>
                    <a:pt x="218" y="117"/>
                  </a:lnTo>
                  <a:lnTo>
                    <a:pt x="218" y="122"/>
                  </a:lnTo>
                  <a:lnTo>
                    <a:pt x="219" y="127"/>
                  </a:lnTo>
                  <a:lnTo>
                    <a:pt x="219" y="127"/>
                  </a:lnTo>
                  <a:lnTo>
                    <a:pt x="218" y="133"/>
                  </a:lnTo>
                  <a:lnTo>
                    <a:pt x="218" y="138"/>
                  </a:lnTo>
                  <a:lnTo>
                    <a:pt x="217" y="143"/>
                  </a:lnTo>
                  <a:lnTo>
                    <a:pt x="215" y="147"/>
                  </a:lnTo>
                  <a:lnTo>
                    <a:pt x="213" y="151"/>
                  </a:lnTo>
                  <a:lnTo>
                    <a:pt x="211" y="155"/>
                  </a:lnTo>
                  <a:lnTo>
                    <a:pt x="209" y="158"/>
                  </a:lnTo>
                  <a:lnTo>
                    <a:pt x="207" y="161"/>
                  </a:lnTo>
                  <a:lnTo>
                    <a:pt x="205" y="165"/>
                  </a:lnTo>
                  <a:lnTo>
                    <a:pt x="201" y="168"/>
                  </a:lnTo>
                  <a:lnTo>
                    <a:pt x="199" y="170"/>
                  </a:lnTo>
                  <a:lnTo>
                    <a:pt x="196" y="172"/>
                  </a:lnTo>
                  <a:lnTo>
                    <a:pt x="192" y="174"/>
                  </a:lnTo>
                  <a:lnTo>
                    <a:pt x="189" y="175"/>
                  </a:lnTo>
                  <a:lnTo>
                    <a:pt x="186" y="178"/>
                  </a:lnTo>
                  <a:lnTo>
                    <a:pt x="183" y="179"/>
                  </a:lnTo>
                  <a:lnTo>
                    <a:pt x="179" y="181"/>
                  </a:lnTo>
                  <a:lnTo>
                    <a:pt x="175" y="182"/>
                  </a:lnTo>
                  <a:lnTo>
                    <a:pt x="172" y="183"/>
                  </a:lnTo>
                  <a:lnTo>
                    <a:pt x="168" y="183"/>
                  </a:lnTo>
                  <a:lnTo>
                    <a:pt x="165" y="184"/>
                  </a:lnTo>
                  <a:lnTo>
                    <a:pt x="162" y="185"/>
                  </a:lnTo>
                  <a:lnTo>
                    <a:pt x="159" y="185"/>
                  </a:lnTo>
                  <a:lnTo>
                    <a:pt x="155" y="186"/>
                  </a:lnTo>
                  <a:lnTo>
                    <a:pt x="153" y="186"/>
                  </a:lnTo>
                  <a:lnTo>
                    <a:pt x="150" y="186"/>
                  </a:lnTo>
                  <a:lnTo>
                    <a:pt x="148" y="186"/>
                  </a:lnTo>
                  <a:lnTo>
                    <a:pt x="145" y="186"/>
                  </a:lnTo>
                  <a:lnTo>
                    <a:pt x="143" y="186"/>
                  </a:lnTo>
                  <a:lnTo>
                    <a:pt x="141" y="186"/>
                  </a:lnTo>
                  <a:lnTo>
                    <a:pt x="140" y="186"/>
                  </a:lnTo>
                  <a:lnTo>
                    <a:pt x="139" y="186"/>
                  </a:lnTo>
                  <a:lnTo>
                    <a:pt x="79" y="186"/>
                  </a:lnTo>
                  <a:lnTo>
                    <a:pt x="79" y="63"/>
                  </a:lnTo>
                  <a:close/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0" y="1"/>
                  </a:lnTo>
                  <a:lnTo>
                    <a:pt x="143" y="1"/>
                  </a:lnTo>
                  <a:lnTo>
                    <a:pt x="146" y="1"/>
                  </a:lnTo>
                  <a:lnTo>
                    <a:pt x="151" y="1"/>
                  </a:lnTo>
                  <a:lnTo>
                    <a:pt x="155" y="1"/>
                  </a:lnTo>
                  <a:lnTo>
                    <a:pt x="161" y="3"/>
                  </a:lnTo>
                  <a:lnTo>
                    <a:pt x="166" y="3"/>
                  </a:lnTo>
                  <a:lnTo>
                    <a:pt x="172" y="4"/>
                  </a:lnTo>
                  <a:lnTo>
                    <a:pt x="178" y="5"/>
                  </a:lnTo>
                  <a:lnTo>
                    <a:pt x="185" y="6"/>
                  </a:lnTo>
                  <a:lnTo>
                    <a:pt x="191" y="7"/>
                  </a:lnTo>
                  <a:lnTo>
                    <a:pt x="198" y="8"/>
                  </a:lnTo>
                  <a:lnTo>
                    <a:pt x="205" y="10"/>
                  </a:lnTo>
                  <a:lnTo>
                    <a:pt x="212" y="12"/>
                  </a:lnTo>
                  <a:lnTo>
                    <a:pt x="219" y="15"/>
                  </a:lnTo>
                  <a:lnTo>
                    <a:pt x="226" y="18"/>
                  </a:lnTo>
                  <a:lnTo>
                    <a:pt x="233" y="21"/>
                  </a:lnTo>
                  <a:lnTo>
                    <a:pt x="240" y="24"/>
                  </a:lnTo>
                  <a:lnTo>
                    <a:pt x="246" y="28"/>
                  </a:lnTo>
                  <a:lnTo>
                    <a:pt x="253" y="32"/>
                  </a:lnTo>
                  <a:lnTo>
                    <a:pt x="259" y="38"/>
                  </a:lnTo>
                  <a:lnTo>
                    <a:pt x="266" y="43"/>
                  </a:lnTo>
                  <a:lnTo>
                    <a:pt x="271" y="48"/>
                  </a:lnTo>
                  <a:lnTo>
                    <a:pt x="276" y="54"/>
                  </a:lnTo>
                  <a:lnTo>
                    <a:pt x="281" y="62"/>
                  </a:lnTo>
                  <a:lnTo>
                    <a:pt x="285" y="68"/>
                  </a:lnTo>
                  <a:lnTo>
                    <a:pt x="289" y="76"/>
                  </a:lnTo>
                  <a:lnTo>
                    <a:pt x="292" y="85"/>
                  </a:lnTo>
                  <a:lnTo>
                    <a:pt x="295" y="93"/>
                  </a:lnTo>
                  <a:lnTo>
                    <a:pt x="298" y="103"/>
                  </a:lnTo>
                  <a:lnTo>
                    <a:pt x="299" y="113"/>
                  </a:lnTo>
                  <a:lnTo>
                    <a:pt x="300" y="124"/>
                  </a:lnTo>
                  <a:lnTo>
                    <a:pt x="300" y="124"/>
                  </a:lnTo>
                  <a:lnTo>
                    <a:pt x="299" y="130"/>
                  </a:lnTo>
                  <a:lnTo>
                    <a:pt x="299" y="134"/>
                  </a:lnTo>
                  <a:lnTo>
                    <a:pt x="298" y="138"/>
                  </a:lnTo>
                  <a:lnTo>
                    <a:pt x="298" y="143"/>
                  </a:lnTo>
                  <a:lnTo>
                    <a:pt x="295" y="147"/>
                  </a:lnTo>
                  <a:lnTo>
                    <a:pt x="294" y="151"/>
                  </a:lnTo>
                  <a:lnTo>
                    <a:pt x="293" y="156"/>
                  </a:lnTo>
                  <a:lnTo>
                    <a:pt x="291" y="159"/>
                  </a:lnTo>
                  <a:lnTo>
                    <a:pt x="289" y="163"/>
                  </a:lnTo>
                  <a:lnTo>
                    <a:pt x="287" y="167"/>
                  </a:lnTo>
                  <a:lnTo>
                    <a:pt x="284" y="171"/>
                  </a:lnTo>
                  <a:lnTo>
                    <a:pt x="282" y="174"/>
                  </a:lnTo>
                  <a:lnTo>
                    <a:pt x="279" y="178"/>
                  </a:lnTo>
                  <a:lnTo>
                    <a:pt x="277" y="181"/>
                  </a:lnTo>
                  <a:lnTo>
                    <a:pt x="273" y="184"/>
                  </a:lnTo>
                  <a:lnTo>
                    <a:pt x="271" y="188"/>
                  </a:lnTo>
                  <a:lnTo>
                    <a:pt x="268" y="190"/>
                  </a:lnTo>
                  <a:lnTo>
                    <a:pt x="265" y="193"/>
                  </a:lnTo>
                  <a:lnTo>
                    <a:pt x="261" y="195"/>
                  </a:lnTo>
                  <a:lnTo>
                    <a:pt x="258" y="198"/>
                  </a:lnTo>
                  <a:lnTo>
                    <a:pt x="255" y="201"/>
                  </a:lnTo>
                  <a:lnTo>
                    <a:pt x="252" y="203"/>
                  </a:lnTo>
                  <a:lnTo>
                    <a:pt x="248" y="205"/>
                  </a:lnTo>
                  <a:lnTo>
                    <a:pt x="245" y="207"/>
                  </a:lnTo>
                  <a:lnTo>
                    <a:pt x="242" y="209"/>
                  </a:lnTo>
                  <a:lnTo>
                    <a:pt x="238" y="211"/>
                  </a:lnTo>
                  <a:lnTo>
                    <a:pt x="235" y="213"/>
                  </a:lnTo>
                  <a:lnTo>
                    <a:pt x="232" y="214"/>
                  </a:lnTo>
                  <a:lnTo>
                    <a:pt x="229" y="215"/>
                  </a:lnTo>
                  <a:lnTo>
                    <a:pt x="225" y="217"/>
                  </a:lnTo>
                  <a:lnTo>
                    <a:pt x="222" y="218"/>
                  </a:lnTo>
                  <a:lnTo>
                    <a:pt x="220" y="218"/>
                  </a:lnTo>
                  <a:lnTo>
                    <a:pt x="220" y="218"/>
                  </a:lnTo>
                  <a:lnTo>
                    <a:pt x="220" y="219"/>
                  </a:lnTo>
                  <a:lnTo>
                    <a:pt x="221" y="219"/>
                  </a:lnTo>
                  <a:lnTo>
                    <a:pt x="221" y="219"/>
                  </a:lnTo>
                  <a:lnTo>
                    <a:pt x="222" y="219"/>
                  </a:lnTo>
                  <a:lnTo>
                    <a:pt x="223" y="219"/>
                  </a:lnTo>
                  <a:lnTo>
                    <a:pt x="224" y="219"/>
                  </a:lnTo>
                  <a:lnTo>
                    <a:pt x="225" y="219"/>
                  </a:lnTo>
                  <a:lnTo>
                    <a:pt x="226" y="220"/>
                  </a:lnTo>
                  <a:lnTo>
                    <a:pt x="227" y="220"/>
                  </a:lnTo>
                  <a:lnTo>
                    <a:pt x="229" y="220"/>
                  </a:lnTo>
                  <a:lnTo>
                    <a:pt x="230" y="220"/>
                  </a:lnTo>
                  <a:lnTo>
                    <a:pt x="231" y="221"/>
                  </a:lnTo>
                  <a:lnTo>
                    <a:pt x="232" y="221"/>
                  </a:lnTo>
                  <a:lnTo>
                    <a:pt x="233" y="223"/>
                  </a:lnTo>
                  <a:lnTo>
                    <a:pt x="234" y="223"/>
                  </a:lnTo>
                  <a:lnTo>
                    <a:pt x="236" y="224"/>
                  </a:lnTo>
                  <a:lnTo>
                    <a:pt x="237" y="225"/>
                  </a:lnTo>
                  <a:lnTo>
                    <a:pt x="238" y="226"/>
                  </a:lnTo>
                  <a:lnTo>
                    <a:pt x="240" y="227"/>
                  </a:lnTo>
                  <a:lnTo>
                    <a:pt x="242" y="228"/>
                  </a:lnTo>
                  <a:lnTo>
                    <a:pt x="243" y="229"/>
                  </a:lnTo>
                  <a:lnTo>
                    <a:pt x="244" y="230"/>
                  </a:lnTo>
                  <a:lnTo>
                    <a:pt x="245" y="231"/>
                  </a:lnTo>
                  <a:lnTo>
                    <a:pt x="247" y="234"/>
                  </a:lnTo>
                  <a:lnTo>
                    <a:pt x="248" y="235"/>
                  </a:lnTo>
                  <a:lnTo>
                    <a:pt x="249" y="237"/>
                  </a:lnTo>
                  <a:lnTo>
                    <a:pt x="252" y="239"/>
                  </a:lnTo>
                  <a:lnTo>
                    <a:pt x="253" y="241"/>
                  </a:lnTo>
                  <a:lnTo>
                    <a:pt x="255" y="243"/>
                  </a:lnTo>
                  <a:lnTo>
                    <a:pt x="256" y="246"/>
                  </a:lnTo>
                  <a:lnTo>
                    <a:pt x="257" y="249"/>
                  </a:lnTo>
                  <a:lnTo>
                    <a:pt x="259" y="251"/>
                  </a:lnTo>
                  <a:lnTo>
                    <a:pt x="326" y="393"/>
                  </a:lnTo>
                  <a:lnTo>
                    <a:pt x="238" y="393"/>
                  </a:lnTo>
                  <a:lnTo>
                    <a:pt x="187" y="282"/>
                  </a:lnTo>
                  <a:lnTo>
                    <a:pt x="187" y="282"/>
                  </a:lnTo>
                  <a:lnTo>
                    <a:pt x="186" y="279"/>
                  </a:lnTo>
                  <a:lnTo>
                    <a:pt x="185" y="277"/>
                  </a:lnTo>
                  <a:lnTo>
                    <a:pt x="184" y="275"/>
                  </a:lnTo>
                  <a:lnTo>
                    <a:pt x="183" y="274"/>
                  </a:lnTo>
                  <a:lnTo>
                    <a:pt x="182" y="272"/>
                  </a:lnTo>
                  <a:lnTo>
                    <a:pt x="180" y="270"/>
                  </a:lnTo>
                  <a:lnTo>
                    <a:pt x="179" y="269"/>
                  </a:lnTo>
                  <a:lnTo>
                    <a:pt x="178" y="266"/>
                  </a:lnTo>
                  <a:lnTo>
                    <a:pt x="177" y="265"/>
                  </a:lnTo>
                  <a:lnTo>
                    <a:pt x="176" y="263"/>
                  </a:lnTo>
                  <a:lnTo>
                    <a:pt x="175" y="262"/>
                  </a:lnTo>
                  <a:lnTo>
                    <a:pt x="174" y="261"/>
                  </a:lnTo>
                  <a:lnTo>
                    <a:pt x="173" y="260"/>
                  </a:lnTo>
                  <a:lnTo>
                    <a:pt x="171" y="259"/>
                  </a:lnTo>
                  <a:lnTo>
                    <a:pt x="169" y="258"/>
                  </a:lnTo>
                  <a:lnTo>
                    <a:pt x="168" y="256"/>
                  </a:lnTo>
                  <a:lnTo>
                    <a:pt x="166" y="255"/>
                  </a:lnTo>
                  <a:lnTo>
                    <a:pt x="165" y="254"/>
                  </a:lnTo>
                  <a:lnTo>
                    <a:pt x="163" y="254"/>
                  </a:lnTo>
                  <a:lnTo>
                    <a:pt x="162" y="253"/>
                  </a:lnTo>
                  <a:lnTo>
                    <a:pt x="160" y="252"/>
                  </a:lnTo>
                  <a:lnTo>
                    <a:pt x="159" y="252"/>
                  </a:lnTo>
                  <a:lnTo>
                    <a:pt x="156" y="251"/>
                  </a:lnTo>
                  <a:lnTo>
                    <a:pt x="154" y="251"/>
                  </a:lnTo>
                  <a:lnTo>
                    <a:pt x="152" y="251"/>
                  </a:lnTo>
                  <a:lnTo>
                    <a:pt x="150" y="250"/>
                  </a:lnTo>
                  <a:lnTo>
                    <a:pt x="148" y="250"/>
                  </a:lnTo>
                  <a:lnTo>
                    <a:pt x="145" y="250"/>
                  </a:lnTo>
                  <a:lnTo>
                    <a:pt x="143" y="250"/>
                  </a:lnTo>
                  <a:lnTo>
                    <a:pt x="140" y="250"/>
                  </a:lnTo>
                  <a:lnTo>
                    <a:pt x="138" y="250"/>
                  </a:lnTo>
                  <a:lnTo>
                    <a:pt x="136" y="249"/>
                  </a:lnTo>
                  <a:lnTo>
                    <a:pt x="79" y="249"/>
                  </a:lnTo>
                  <a:lnTo>
                    <a:pt x="79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chnitts-&#10;überschrift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" name="Google Shape;44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" name="Google Shape;47;p23"/>
          <p:cNvSpPr/>
          <p:nvPr/>
        </p:nvSpPr>
        <p:spPr>
          <a:xfrm>
            <a:off x="0" y="188913"/>
            <a:ext cx="12192000" cy="755650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descr="unilogo4c" id="48" name="Google Shape;48;p23"/>
          <p:cNvPicPr preferRelativeResize="0"/>
          <p:nvPr/>
        </p:nvPicPr>
        <p:blipFill rotWithShape="1">
          <a:blip r:embed="rId2">
            <a:alphaModFix/>
          </a:blip>
          <a:srcRect b="0" l="0" r="80917" t="0"/>
          <a:stretch/>
        </p:blipFill>
        <p:spPr>
          <a:xfrm>
            <a:off x="-1588" y="188913"/>
            <a:ext cx="1836738" cy="7508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Google Shape;49;p23"/>
          <p:cNvGrpSpPr/>
          <p:nvPr/>
        </p:nvGrpSpPr>
        <p:grpSpPr>
          <a:xfrm>
            <a:off x="11222092" y="267493"/>
            <a:ext cx="719138" cy="593725"/>
            <a:chOff x="4876" y="255"/>
            <a:chExt cx="726" cy="599"/>
          </a:xfrm>
        </p:grpSpPr>
        <p:sp>
          <p:nvSpPr>
            <p:cNvPr id="50" name="Google Shape;50;p23"/>
            <p:cNvSpPr/>
            <p:nvPr/>
          </p:nvSpPr>
          <p:spPr>
            <a:xfrm>
              <a:off x="5278" y="734"/>
              <a:ext cx="102" cy="120"/>
            </a:xfrm>
            <a:custGeom>
              <a:rect b="b" l="l" r="r" t="t"/>
              <a:pathLst>
                <a:path extrusionOk="0" h="393" w="334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9" y="1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2" y="3"/>
                  </a:lnTo>
                  <a:lnTo>
                    <a:pt x="162" y="4"/>
                  </a:lnTo>
                  <a:lnTo>
                    <a:pt x="173" y="6"/>
                  </a:lnTo>
                  <a:lnTo>
                    <a:pt x="183" y="8"/>
                  </a:lnTo>
                  <a:lnTo>
                    <a:pt x="194" y="10"/>
                  </a:lnTo>
                  <a:lnTo>
                    <a:pt x="203" y="12"/>
                  </a:lnTo>
                  <a:lnTo>
                    <a:pt x="213" y="15"/>
                  </a:lnTo>
                  <a:lnTo>
                    <a:pt x="222" y="18"/>
                  </a:lnTo>
                  <a:lnTo>
                    <a:pt x="232" y="22"/>
                  </a:lnTo>
                  <a:lnTo>
                    <a:pt x="241" y="26"/>
                  </a:lnTo>
                  <a:lnTo>
                    <a:pt x="249" y="31"/>
                  </a:lnTo>
                  <a:lnTo>
                    <a:pt x="257" y="35"/>
                  </a:lnTo>
                  <a:lnTo>
                    <a:pt x="265" y="41"/>
                  </a:lnTo>
                  <a:lnTo>
                    <a:pt x="272" y="46"/>
                  </a:lnTo>
                  <a:lnTo>
                    <a:pt x="280" y="53"/>
                  </a:lnTo>
                  <a:lnTo>
                    <a:pt x="287" y="59"/>
                  </a:lnTo>
                  <a:lnTo>
                    <a:pt x="293" y="67"/>
                  </a:lnTo>
                  <a:lnTo>
                    <a:pt x="300" y="75"/>
                  </a:lnTo>
                  <a:lnTo>
                    <a:pt x="305" y="82"/>
                  </a:lnTo>
                  <a:lnTo>
                    <a:pt x="310" y="91"/>
                  </a:lnTo>
                  <a:lnTo>
                    <a:pt x="315" y="101"/>
                  </a:lnTo>
                  <a:lnTo>
                    <a:pt x="318" y="111"/>
                  </a:lnTo>
                  <a:lnTo>
                    <a:pt x="323" y="122"/>
                  </a:lnTo>
                  <a:lnTo>
                    <a:pt x="326" y="133"/>
                  </a:lnTo>
                  <a:lnTo>
                    <a:pt x="328" y="145"/>
                  </a:lnTo>
                  <a:lnTo>
                    <a:pt x="330" y="157"/>
                  </a:lnTo>
                  <a:lnTo>
                    <a:pt x="332" y="170"/>
                  </a:lnTo>
                  <a:lnTo>
                    <a:pt x="333" y="183"/>
                  </a:lnTo>
                  <a:lnTo>
                    <a:pt x="334" y="197"/>
                  </a:lnTo>
                  <a:lnTo>
                    <a:pt x="334" y="197"/>
                  </a:lnTo>
                  <a:lnTo>
                    <a:pt x="333" y="213"/>
                  </a:lnTo>
                  <a:lnTo>
                    <a:pt x="332" y="226"/>
                  </a:lnTo>
                  <a:lnTo>
                    <a:pt x="330" y="239"/>
                  </a:lnTo>
                  <a:lnTo>
                    <a:pt x="328" y="251"/>
                  </a:lnTo>
                  <a:lnTo>
                    <a:pt x="326" y="263"/>
                  </a:lnTo>
                  <a:lnTo>
                    <a:pt x="323" y="274"/>
                  </a:lnTo>
                  <a:lnTo>
                    <a:pt x="318" y="285"/>
                  </a:lnTo>
                  <a:lnTo>
                    <a:pt x="315" y="295"/>
                  </a:lnTo>
                  <a:lnTo>
                    <a:pt x="310" y="304"/>
                  </a:lnTo>
                  <a:lnTo>
                    <a:pt x="305" y="312"/>
                  </a:lnTo>
                  <a:lnTo>
                    <a:pt x="300" y="321"/>
                  </a:lnTo>
                  <a:lnTo>
                    <a:pt x="293" y="329"/>
                  </a:lnTo>
                  <a:lnTo>
                    <a:pt x="287" y="336"/>
                  </a:lnTo>
                  <a:lnTo>
                    <a:pt x="280" y="343"/>
                  </a:lnTo>
                  <a:lnTo>
                    <a:pt x="272" y="348"/>
                  </a:lnTo>
                  <a:lnTo>
                    <a:pt x="265" y="355"/>
                  </a:lnTo>
                  <a:lnTo>
                    <a:pt x="257" y="359"/>
                  </a:lnTo>
                  <a:lnTo>
                    <a:pt x="249" y="365"/>
                  </a:lnTo>
                  <a:lnTo>
                    <a:pt x="241" y="369"/>
                  </a:lnTo>
                  <a:lnTo>
                    <a:pt x="232" y="374"/>
                  </a:lnTo>
                  <a:lnTo>
                    <a:pt x="222" y="377"/>
                  </a:lnTo>
                  <a:lnTo>
                    <a:pt x="213" y="380"/>
                  </a:lnTo>
                  <a:lnTo>
                    <a:pt x="203" y="382"/>
                  </a:lnTo>
                  <a:lnTo>
                    <a:pt x="194" y="386"/>
                  </a:lnTo>
                  <a:lnTo>
                    <a:pt x="183" y="388"/>
                  </a:lnTo>
                  <a:lnTo>
                    <a:pt x="173" y="389"/>
                  </a:lnTo>
                  <a:lnTo>
                    <a:pt x="162" y="391"/>
                  </a:lnTo>
                  <a:lnTo>
                    <a:pt x="152" y="392"/>
                  </a:lnTo>
                  <a:lnTo>
                    <a:pt x="141" y="392"/>
                  </a:lnTo>
                  <a:lnTo>
                    <a:pt x="130" y="393"/>
                  </a:lnTo>
                  <a:lnTo>
                    <a:pt x="119" y="393"/>
                  </a:lnTo>
                  <a:lnTo>
                    <a:pt x="108" y="393"/>
                  </a:lnTo>
                  <a:lnTo>
                    <a:pt x="0" y="393"/>
                  </a:lnTo>
                  <a:close/>
                  <a:moveTo>
                    <a:pt x="79" y="63"/>
                  </a:moveTo>
                  <a:lnTo>
                    <a:pt x="124" y="63"/>
                  </a:lnTo>
                  <a:lnTo>
                    <a:pt x="124" y="63"/>
                  </a:lnTo>
                  <a:lnTo>
                    <a:pt x="129" y="64"/>
                  </a:lnTo>
                  <a:lnTo>
                    <a:pt x="136" y="64"/>
                  </a:lnTo>
                  <a:lnTo>
                    <a:pt x="141" y="65"/>
                  </a:lnTo>
                  <a:lnTo>
                    <a:pt x="148" y="66"/>
                  </a:lnTo>
                  <a:lnTo>
                    <a:pt x="153" y="67"/>
                  </a:lnTo>
                  <a:lnTo>
                    <a:pt x="160" y="68"/>
                  </a:lnTo>
                  <a:lnTo>
                    <a:pt x="165" y="70"/>
                  </a:lnTo>
                  <a:lnTo>
                    <a:pt x="171" y="73"/>
                  </a:lnTo>
                  <a:lnTo>
                    <a:pt x="176" y="75"/>
                  </a:lnTo>
                  <a:lnTo>
                    <a:pt x="182" y="77"/>
                  </a:lnTo>
                  <a:lnTo>
                    <a:pt x="187" y="80"/>
                  </a:lnTo>
                  <a:lnTo>
                    <a:pt x="193" y="84"/>
                  </a:lnTo>
                  <a:lnTo>
                    <a:pt x="198" y="87"/>
                  </a:lnTo>
                  <a:lnTo>
                    <a:pt x="202" y="90"/>
                  </a:lnTo>
                  <a:lnTo>
                    <a:pt x="207" y="94"/>
                  </a:lnTo>
                  <a:lnTo>
                    <a:pt x="212" y="98"/>
                  </a:lnTo>
                  <a:lnTo>
                    <a:pt x="216" y="102"/>
                  </a:lnTo>
                  <a:lnTo>
                    <a:pt x="220" y="108"/>
                  </a:lnTo>
                  <a:lnTo>
                    <a:pt x="224" y="112"/>
                  </a:lnTo>
                  <a:lnTo>
                    <a:pt x="228" y="117"/>
                  </a:lnTo>
                  <a:lnTo>
                    <a:pt x="231" y="123"/>
                  </a:lnTo>
                  <a:lnTo>
                    <a:pt x="234" y="128"/>
                  </a:lnTo>
                  <a:lnTo>
                    <a:pt x="237" y="134"/>
                  </a:lnTo>
                  <a:lnTo>
                    <a:pt x="241" y="140"/>
                  </a:lnTo>
                  <a:lnTo>
                    <a:pt x="243" y="147"/>
                  </a:lnTo>
                  <a:lnTo>
                    <a:pt x="245" y="154"/>
                  </a:lnTo>
                  <a:lnTo>
                    <a:pt x="247" y="160"/>
                  </a:lnTo>
                  <a:lnTo>
                    <a:pt x="248" y="168"/>
                  </a:lnTo>
                  <a:lnTo>
                    <a:pt x="249" y="174"/>
                  </a:lnTo>
                  <a:lnTo>
                    <a:pt x="251" y="182"/>
                  </a:lnTo>
                  <a:lnTo>
                    <a:pt x="251" y="190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51" y="206"/>
                  </a:lnTo>
                  <a:lnTo>
                    <a:pt x="251" y="214"/>
                  </a:lnTo>
                  <a:lnTo>
                    <a:pt x="249" y="220"/>
                  </a:lnTo>
                  <a:lnTo>
                    <a:pt x="248" y="228"/>
                  </a:lnTo>
                  <a:lnTo>
                    <a:pt x="247" y="235"/>
                  </a:lnTo>
                  <a:lnTo>
                    <a:pt x="245" y="241"/>
                  </a:lnTo>
                  <a:lnTo>
                    <a:pt x="243" y="248"/>
                  </a:lnTo>
                  <a:lnTo>
                    <a:pt x="241" y="254"/>
                  </a:lnTo>
                  <a:lnTo>
                    <a:pt x="237" y="261"/>
                  </a:lnTo>
                  <a:lnTo>
                    <a:pt x="234" y="266"/>
                  </a:lnTo>
                  <a:lnTo>
                    <a:pt x="231" y="272"/>
                  </a:lnTo>
                  <a:lnTo>
                    <a:pt x="228" y="277"/>
                  </a:lnTo>
                  <a:lnTo>
                    <a:pt x="224" y="283"/>
                  </a:lnTo>
                  <a:lnTo>
                    <a:pt x="220" y="288"/>
                  </a:lnTo>
                  <a:lnTo>
                    <a:pt x="216" y="293"/>
                  </a:lnTo>
                  <a:lnTo>
                    <a:pt x="212" y="297"/>
                  </a:lnTo>
                  <a:lnTo>
                    <a:pt x="207" y="301"/>
                  </a:lnTo>
                  <a:lnTo>
                    <a:pt x="202" y="305"/>
                  </a:lnTo>
                  <a:lnTo>
                    <a:pt x="198" y="309"/>
                  </a:lnTo>
                  <a:lnTo>
                    <a:pt x="193" y="312"/>
                  </a:lnTo>
                  <a:lnTo>
                    <a:pt x="187" y="316"/>
                  </a:lnTo>
                  <a:lnTo>
                    <a:pt x="182" y="318"/>
                  </a:lnTo>
                  <a:lnTo>
                    <a:pt x="176" y="321"/>
                  </a:lnTo>
                  <a:lnTo>
                    <a:pt x="171" y="323"/>
                  </a:lnTo>
                  <a:lnTo>
                    <a:pt x="165" y="325"/>
                  </a:lnTo>
                  <a:lnTo>
                    <a:pt x="160" y="328"/>
                  </a:lnTo>
                  <a:lnTo>
                    <a:pt x="153" y="329"/>
                  </a:lnTo>
                  <a:lnTo>
                    <a:pt x="148" y="330"/>
                  </a:lnTo>
                  <a:lnTo>
                    <a:pt x="141" y="331"/>
                  </a:lnTo>
                  <a:lnTo>
                    <a:pt x="136" y="332"/>
                  </a:lnTo>
                  <a:lnTo>
                    <a:pt x="129" y="332"/>
                  </a:lnTo>
                  <a:lnTo>
                    <a:pt x="124" y="332"/>
                  </a:lnTo>
                  <a:lnTo>
                    <a:pt x="79" y="332"/>
                  </a:lnTo>
                  <a:lnTo>
                    <a:pt x="79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3"/>
            <p:cNvSpPr/>
            <p:nvPr/>
          </p:nvSpPr>
          <p:spPr>
            <a:xfrm>
              <a:off x="5401" y="734"/>
              <a:ext cx="71" cy="120"/>
            </a:xfrm>
            <a:custGeom>
              <a:rect b="b" l="l" r="r" t="t"/>
              <a:pathLst>
                <a:path extrusionOk="0" h="393" w="231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288"/>
                  </a:lnTo>
                  <a:lnTo>
                    <a:pt x="79" y="332"/>
                  </a:lnTo>
                  <a:lnTo>
                    <a:pt x="231" y="332"/>
                  </a:lnTo>
                  <a:lnTo>
                    <a:pt x="231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3"/>
            <p:cNvSpPr/>
            <p:nvPr/>
          </p:nvSpPr>
          <p:spPr>
            <a:xfrm>
              <a:off x="4876" y="255"/>
              <a:ext cx="726" cy="559"/>
            </a:xfrm>
            <a:custGeom>
              <a:rect b="b" l="l" r="r" t="t"/>
              <a:pathLst>
                <a:path extrusionOk="0" h="1810" w="2350">
                  <a:moveTo>
                    <a:pt x="642" y="1810"/>
                  </a:moveTo>
                  <a:lnTo>
                    <a:pt x="1285" y="1165"/>
                  </a:lnTo>
                  <a:lnTo>
                    <a:pt x="1828" y="1165"/>
                  </a:lnTo>
                  <a:lnTo>
                    <a:pt x="2350" y="647"/>
                  </a:lnTo>
                  <a:lnTo>
                    <a:pt x="1715" y="647"/>
                  </a:lnTo>
                  <a:lnTo>
                    <a:pt x="1715" y="0"/>
                  </a:lnTo>
                  <a:lnTo>
                    <a:pt x="1072" y="645"/>
                  </a:lnTo>
                  <a:lnTo>
                    <a:pt x="523" y="645"/>
                  </a:lnTo>
                  <a:lnTo>
                    <a:pt x="0" y="1165"/>
                  </a:lnTo>
                  <a:lnTo>
                    <a:pt x="642" y="1165"/>
                  </a:lnTo>
                  <a:lnTo>
                    <a:pt x="642" y="1810"/>
                  </a:lnTo>
                  <a:close/>
                  <a:moveTo>
                    <a:pt x="774" y="1493"/>
                  </a:moveTo>
                  <a:lnTo>
                    <a:pt x="1100" y="1165"/>
                  </a:lnTo>
                  <a:lnTo>
                    <a:pt x="774" y="1165"/>
                  </a:lnTo>
                  <a:lnTo>
                    <a:pt x="774" y="1493"/>
                  </a:lnTo>
                  <a:close/>
                  <a:moveTo>
                    <a:pt x="681" y="1036"/>
                  </a:moveTo>
                  <a:lnTo>
                    <a:pt x="941" y="777"/>
                  </a:lnTo>
                  <a:lnTo>
                    <a:pt x="576" y="777"/>
                  </a:lnTo>
                  <a:lnTo>
                    <a:pt x="314" y="1036"/>
                  </a:lnTo>
                  <a:lnTo>
                    <a:pt x="681" y="1036"/>
                  </a:lnTo>
                  <a:close/>
                  <a:moveTo>
                    <a:pt x="1582" y="645"/>
                  </a:moveTo>
                  <a:lnTo>
                    <a:pt x="1582" y="31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6" y="647"/>
                  </a:lnTo>
                  <a:lnTo>
                    <a:pt x="1261" y="647"/>
                  </a:lnTo>
                  <a:lnTo>
                    <a:pt x="1266" y="647"/>
                  </a:lnTo>
                  <a:lnTo>
                    <a:pt x="1274" y="647"/>
                  </a:lnTo>
                  <a:lnTo>
                    <a:pt x="1283" y="647"/>
                  </a:lnTo>
                  <a:lnTo>
                    <a:pt x="1292" y="647"/>
                  </a:lnTo>
                  <a:lnTo>
                    <a:pt x="1304" y="647"/>
                  </a:lnTo>
                  <a:lnTo>
                    <a:pt x="1317" y="647"/>
                  </a:lnTo>
                  <a:lnTo>
                    <a:pt x="1329" y="647"/>
                  </a:lnTo>
                  <a:lnTo>
                    <a:pt x="1343" y="647"/>
                  </a:lnTo>
                  <a:lnTo>
                    <a:pt x="1357" y="647"/>
                  </a:lnTo>
                  <a:lnTo>
                    <a:pt x="1371" y="647"/>
                  </a:lnTo>
                  <a:lnTo>
                    <a:pt x="1387" y="647"/>
                  </a:lnTo>
                  <a:lnTo>
                    <a:pt x="1402" y="647"/>
                  </a:lnTo>
                  <a:lnTo>
                    <a:pt x="1417" y="646"/>
                  </a:lnTo>
                  <a:lnTo>
                    <a:pt x="1433" y="646"/>
                  </a:lnTo>
                  <a:lnTo>
                    <a:pt x="1448" y="646"/>
                  </a:lnTo>
                  <a:lnTo>
                    <a:pt x="1463" y="646"/>
                  </a:lnTo>
                  <a:lnTo>
                    <a:pt x="1477" y="646"/>
                  </a:lnTo>
                  <a:lnTo>
                    <a:pt x="1492" y="646"/>
                  </a:lnTo>
                  <a:lnTo>
                    <a:pt x="1506" y="646"/>
                  </a:lnTo>
                  <a:lnTo>
                    <a:pt x="1518" y="646"/>
                  </a:lnTo>
                  <a:lnTo>
                    <a:pt x="1530" y="646"/>
                  </a:lnTo>
                  <a:lnTo>
                    <a:pt x="1542" y="646"/>
                  </a:lnTo>
                  <a:lnTo>
                    <a:pt x="1552" y="646"/>
                  </a:lnTo>
                  <a:lnTo>
                    <a:pt x="1561" y="646"/>
                  </a:lnTo>
                  <a:lnTo>
                    <a:pt x="1568" y="646"/>
                  </a:lnTo>
                  <a:lnTo>
                    <a:pt x="1574" y="646"/>
                  </a:lnTo>
                  <a:lnTo>
                    <a:pt x="1578" y="646"/>
                  </a:lnTo>
                  <a:lnTo>
                    <a:pt x="1581" y="646"/>
                  </a:lnTo>
                  <a:lnTo>
                    <a:pt x="1582" y="645"/>
                  </a:lnTo>
                  <a:close/>
                  <a:moveTo>
                    <a:pt x="1774" y="1036"/>
                  </a:moveTo>
                  <a:lnTo>
                    <a:pt x="2036" y="777"/>
                  </a:lnTo>
                  <a:lnTo>
                    <a:pt x="1670" y="777"/>
                  </a:lnTo>
                  <a:lnTo>
                    <a:pt x="1408" y="1036"/>
                  </a:lnTo>
                  <a:lnTo>
                    <a:pt x="1774" y="1036"/>
                  </a:lnTo>
                  <a:close/>
                  <a:moveTo>
                    <a:pt x="1228" y="1036"/>
                  </a:moveTo>
                  <a:lnTo>
                    <a:pt x="1488" y="777"/>
                  </a:lnTo>
                  <a:lnTo>
                    <a:pt x="1125" y="777"/>
                  </a:lnTo>
                  <a:lnTo>
                    <a:pt x="864" y="1036"/>
                  </a:lnTo>
                  <a:lnTo>
                    <a:pt x="1228" y="10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491" y="734"/>
              <a:ext cx="102" cy="120"/>
            </a:xfrm>
            <a:custGeom>
              <a:rect b="b" l="l" r="r" t="t"/>
              <a:pathLst>
                <a:path extrusionOk="0" h="393" w="326">
                  <a:moveTo>
                    <a:pt x="79" y="63"/>
                  </a:moveTo>
                  <a:lnTo>
                    <a:pt x="139" y="63"/>
                  </a:lnTo>
                  <a:lnTo>
                    <a:pt x="139" y="63"/>
                  </a:lnTo>
                  <a:lnTo>
                    <a:pt x="140" y="64"/>
                  </a:lnTo>
                  <a:lnTo>
                    <a:pt x="141" y="64"/>
                  </a:lnTo>
                  <a:lnTo>
                    <a:pt x="142" y="64"/>
                  </a:lnTo>
                  <a:lnTo>
                    <a:pt x="144" y="64"/>
                  </a:lnTo>
                  <a:lnTo>
                    <a:pt x="146" y="64"/>
                  </a:lnTo>
                  <a:lnTo>
                    <a:pt x="150" y="64"/>
                  </a:lnTo>
                  <a:lnTo>
                    <a:pt x="152" y="65"/>
                  </a:lnTo>
                  <a:lnTo>
                    <a:pt x="155" y="65"/>
                  </a:lnTo>
                  <a:lnTo>
                    <a:pt x="157" y="65"/>
                  </a:lnTo>
                  <a:lnTo>
                    <a:pt x="161" y="66"/>
                  </a:lnTo>
                  <a:lnTo>
                    <a:pt x="164" y="67"/>
                  </a:lnTo>
                  <a:lnTo>
                    <a:pt x="168" y="68"/>
                  </a:lnTo>
                  <a:lnTo>
                    <a:pt x="172" y="69"/>
                  </a:lnTo>
                  <a:lnTo>
                    <a:pt x="175" y="70"/>
                  </a:lnTo>
                  <a:lnTo>
                    <a:pt x="178" y="71"/>
                  </a:lnTo>
                  <a:lnTo>
                    <a:pt x="182" y="73"/>
                  </a:lnTo>
                  <a:lnTo>
                    <a:pt x="186" y="75"/>
                  </a:lnTo>
                  <a:lnTo>
                    <a:pt x="189" y="77"/>
                  </a:lnTo>
                  <a:lnTo>
                    <a:pt x="192" y="79"/>
                  </a:lnTo>
                  <a:lnTo>
                    <a:pt x="196" y="81"/>
                  </a:lnTo>
                  <a:lnTo>
                    <a:pt x="199" y="84"/>
                  </a:lnTo>
                  <a:lnTo>
                    <a:pt x="201" y="86"/>
                  </a:lnTo>
                  <a:lnTo>
                    <a:pt x="205" y="89"/>
                  </a:lnTo>
                  <a:lnTo>
                    <a:pt x="207" y="92"/>
                  </a:lnTo>
                  <a:lnTo>
                    <a:pt x="210" y="96"/>
                  </a:lnTo>
                  <a:lnTo>
                    <a:pt x="212" y="100"/>
                  </a:lnTo>
                  <a:lnTo>
                    <a:pt x="213" y="103"/>
                  </a:lnTo>
                  <a:lnTo>
                    <a:pt x="215" y="108"/>
                  </a:lnTo>
                  <a:lnTo>
                    <a:pt x="217" y="112"/>
                  </a:lnTo>
                  <a:lnTo>
                    <a:pt x="218" y="117"/>
                  </a:lnTo>
                  <a:lnTo>
                    <a:pt x="218" y="122"/>
                  </a:lnTo>
                  <a:lnTo>
                    <a:pt x="219" y="127"/>
                  </a:lnTo>
                  <a:lnTo>
                    <a:pt x="219" y="127"/>
                  </a:lnTo>
                  <a:lnTo>
                    <a:pt x="218" y="133"/>
                  </a:lnTo>
                  <a:lnTo>
                    <a:pt x="218" y="138"/>
                  </a:lnTo>
                  <a:lnTo>
                    <a:pt x="217" y="143"/>
                  </a:lnTo>
                  <a:lnTo>
                    <a:pt x="215" y="147"/>
                  </a:lnTo>
                  <a:lnTo>
                    <a:pt x="213" y="151"/>
                  </a:lnTo>
                  <a:lnTo>
                    <a:pt x="211" y="155"/>
                  </a:lnTo>
                  <a:lnTo>
                    <a:pt x="209" y="158"/>
                  </a:lnTo>
                  <a:lnTo>
                    <a:pt x="207" y="161"/>
                  </a:lnTo>
                  <a:lnTo>
                    <a:pt x="205" y="165"/>
                  </a:lnTo>
                  <a:lnTo>
                    <a:pt x="201" y="168"/>
                  </a:lnTo>
                  <a:lnTo>
                    <a:pt x="199" y="170"/>
                  </a:lnTo>
                  <a:lnTo>
                    <a:pt x="196" y="172"/>
                  </a:lnTo>
                  <a:lnTo>
                    <a:pt x="192" y="174"/>
                  </a:lnTo>
                  <a:lnTo>
                    <a:pt x="189" y="175"/>
                  </a:lnTo>
                  <a:lnTo>
                    <a:pt x="186" y="178"/>
                  </a:lnTo>
                  <a:lnTo>
                    <a:pt x="183" y="179"/>
                  </a:lnTo>
                  <a:lnTo>
                    <a:pt x="179" y="181"/>
                  </a:lnTo>
                  <a:lnTo>
                    <a:pt x="175" y="182"/>
                  </a:lnTo>
                  <a:lnTo>
                    <a:pt x="172" y="183"/>
                  </a:lnTo>
                  <a:lnTo>
                    <a:pt x="168" y="183"/>
                  </a:lnTo>
                  <a:lnTo>
                    <a:pt x="165" y="184"/>
                  </a:lnTo>
                  <a:lnTo>
                    <a:pt x="162" y="185"/>
                  </a:lnTo>
                  <a:lnTo>
                    <a:pt x="159" y="185"/>
                  </a:lnTo>
                  <a:lnTo>
                    <a:pt x="155" y="186"/>
                  </a:lnTo>
                  <a:lnTo>
                    <a:pt x="153" y="186"/>
                  </a:lnTo>
                  <a:lnTo>
                    <a:pt x="150" y="186"/>
                  </a:lnTo>
                  <a:lnTo>
                    <a:pt x="148" y="186"/>
                  </a:lnTo>
                  <a:lnTo>
                    <a:pt x="145" y="186"/>
                  </a:lnTo>
                  <a:lnTo>
                    <a:pt x="143" y="186"/>
                  </a:lnTo>
                  <a:lnTo>
                    <a:pt x="141" y="186"/>
                  </a:lnTo>
                  <a:lnTo>
                    <a:pt x="140" y="186"/>
                  </a:lnTo>
                  <a:lnTo>
                    <a:pt x="139" y="186"/>
                  </a:lnTo>
                  <a:lnTo>
                    <a:pt x="79" y="186"/>
                  </a:lnTo>
                  <a:lnTo>
                    <a:pt x="79" y="63"/>
                  </a:lnTo>
                  <a:close/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0" y="1"/>
                  </a:lnTo>
                  <a:lnTo>
                    <a:pt x="143" y="1"/>
                  </a:lnTo>
                  <a:lnTo>
                    <a:pt x="146" y="1"/>
                  </a:lnTo>
                  <a:lnTo>
                    <a:pt x="151" y="1"/>
                  </a:lnTo>
                  <a:lnTo>
                    <a:pt x="155" y="1"/>
                  </a:lnTo>
                  <a:lnTo>
                    <a:pt x="161" y="3"/>
                  </a:lnTo>
                  <a:lnTo>
                    <a:pt x="166" y="3"/>
                  </a:lnTo>
                  <a:lnTo>
                    <a:pt x="172" y="4"/>
                  </a:lnTo>
                  <a:lnTo>
                    <a:pt x="178" y="5"/>
                  </a:lnTo>
                  <a:lnTo>
                    <a:pt x="185" y="6"/>
                  </a:lnTo>
                  <a:lnTo>
                    <a:pt x="191" y="7"/>
                  </a:lnTo>
                  <a:lnTo>
                    <a:pt x="198" y="8"/>
                  </a:lnTo>
                  <a:lnTo>
                    <a:pt x="205" y="10"/>
                  </a:lnTo>
                  <a:lnTo>
                    <a:pt x="212" y="12"/>
                  </a:lnTo>
                  <a:lnTo>
                    <a:pt x="219" y="15"/>
                  </a:lnTo>
                  <a:lnTo>
                    <a:pt x="226" y="18"/>
                  </a:lnTo>
                  <a:lnTo>
                    <a:pt x="233" y="21"/>
                  </a:lnTo>
                  <a:lnTo>
                    <a:pt x="240" y="24"/>
                  </a:lnTo>
                  <a:lnTo>
                    <a:pt x="246" y="28"/>
                  </a:lnTo>
                  <a:lnTo>
                    <a:pt x="253" y="32"/>
                  </a:lnTo>
                  <a:lnTo>
                    <a:pt x="259" y="38"/>
                  </a:lnTo>
                  <a:lnTo>
                    <a:pt x="266" y="43"/>
                  </a:lnTo>
                  <a:lnTo>
                    <a:pt x="271" y="48"/>
                  </a:lnTo>
                  <a:lnTo>
                    <a:pt x="276" y="54"/>
                  </a:lnTo>
                  <a:lnTo>
                    <a:pt x="281" y="62"/>
                  </a:lnTo>
                  <a:lnTo>
                    <a:pt x="285" y="68"/>
                  </a:lnTo>
                  <a:lnTo>
                    <a:pt x="289" y="76"/>
                  </a:lnTo>
                  <a:lnTo>
                    <a:pt x="292" y="85"/>
                  </a:lnTo>
                  <a:lnTo>
                    <a:pt x="295" y="93"/>
                  </a:lnTo>
                  <a:lnTo>
                    <a:pt x="298" y="103"/>
                  </a:lnTo>
                  <a:lnTo>
                    <a:pt x="299" y="113"/>
                  </a:lnTo>
                  <a:lnTo>
                    <a:pt x="300" y="124"/>
                  </a:lnTo>
                  <a:lnTo>
                    <a:pt x="300" y="124"/>
                  </a:lnTo>
                  <a:lnTo>
                    <a:pt x="299" y="130"/>
                  </a:lnTo>
                  <a:lnTo>
                    <a:pt x="299" y="134"/>
                  </a:lnTo>
                  <a:lnTo>
                    <a:pt x="298" y="138"/>
                  </a:lnTo>
                  <a:lnTo>
                    <a:pt x="298" y="143"/>
                  </a:lnTo>
                  <a:lnTo>
                    <a:pt x="295" y="147"/>
                  </a:lnTo>
                  <a:lnTo>
                    <a:pt x="294" y="151"/>
                  </a:lnTo>
                  <a:lnTo>
                    <a:pt x="293" y="156"/>
                  </a:lnTo>
                  <a:lnTo>
                    <a:pt x="291" y="159"/>
                  </a:lnTo>
                  <a:lnTo>
                    <a:pt x="289" y="163"/>
                  </a:lnTo>
                  <a:lnTo>
                    <a:pt x="287" y="167"/>
                  </a:lnTo>
                  <a:lnTo>
                    <a:pt x="284" y="171"/>
                  </a:lnTo>
                  <a:lnTo>
                    <a:pt x="282" y="174"/>
                  </a:lnTo>
                  <a:lnTo>
                    <a:pt x="279" y="178"/>
                  </a:lnTo>
                  <a:lnTo>
                    <a:pt x="277" y="181"/>
                  </a:lnTo>
                  <a:lnTo>
                    <a:pt x="273" y="184"/>
                  </a:lnTo>
                  <a:lnTo>
                    <a:pt x="271" y="188"/>
                  </a:lnTo>
                  <a:lnTo>
                    <a:pt x="268" y="190"/>
                  </a:lnTo>
                  <a:lnTo>
                    <a:pt x="265" y="193"/>
                  </a:lnTo>
                  <a:lnTo>
                    <a:pt x="261" y="195"/>
                  </a:lnTo>
                  <a:lnTo>
                    <a:pt x="258" y="198"/>
                  </a:lnTo>
                  <a:lnTo>
                    <a:pt x="255" y="201"/>
                  </a:lnTo>
                  <a:lnTo>
                    <a:pt x="252" y="203"/>
                  </a:lnTo>
                  <a:lnTo>
                    <a:pt x="248" y="205"/>
                  </a:lnTo>
                  <a:lnTo>
                    <a:pt x="245" y="207"/>
                  </a:lnTo>
                  <a:lnTo>
                    <a:pt x="242" y="209"/>
                  </a:lnTo>
                  <a:lnTo>
                    <a:pt x="238" y="211"/>
                  </a:lnTo>
                  <a:lnTo>
                    <a:pt x="235" y="213"/>
                  </a:lnTo>
                  <a:lnTo>
                    <a:pt x="232" y="214"/>
                  </a:lnTo>
                  <a:lnTo>
                    <a:pt x="229" y="215"/>
                  </a:lnTo>
                  <a:lnTo>
                    <a:pt x="225" y="217"/>
                  </a:lnTo>
                  <a:lnTo>
                    <a:pt x="222" y="218"/>
                  </a:lnTo>
                  <a:lnTo>
                    <a:pt x="220" y="218"/>
                  </a:lnTo>
                  <a:lnTo>
                    <a:pt x="220" y="218"/>
                  </a:lnTo>
                  <a:lnTo>
                    <a:pt x="220" y="219"/>
                  </a:lnTo>
                  <a:lnTo>
                    <a:pt x="221" y="219"/>
                  </a:lnTo>
                  <a:lnTo>
                    <a:pt x="221" y="219"/>
                  </a:lnTo>
                  <a:lnTo>
                    <a:pt x="222" y="219"/>
                  </a:lnTo>
                  <a:lnTo>
                    <a:pt x="223" y="219"/>
                  </a:lnTo>
                  <a:lnTo>
                    <a:pt x="224" y="219"/>
                  </a:lnTo>
                  <a:lnTo>
                    <a:pt x="225" y="219"/>
                  </a:lnTo>
                  <a:lnTo>
                    <a:pt x="226" y="220"/>
                  </a:lnTo>
                  <a:lnTo>
                    <a:pt x="227" y="220"/>
                  </a:lnTo>
                  <a:lnTo>
                    <a:pt x="229" y="220"/>
                  </a:lnTo>
                  <a:lnTo>
                    <a:pt x="230" y="220"/>
                  </a:lnTo>
                  <a:lnTo>
                    <a:pt x="231" y="221"/>
                  </a:lnTo>
                  <a:lnTo>
                    <a:pt x="232" y="221"/>
                  </a:lnTo>
                  <a:lnTo>
                    <a:pt x="233" y="223"/>
                  </a:lnTo>
                  <a:lnTo>
                    <a:pt x="234" y="223"/>
                  </a:lnTo>
                  <a:lnTo>
                    <a:pt x="236" y="224"/>
                  </a:lnTo>
                  <a:lnTo>
                    <a:pt x="237" y="225"/>
                  </a:lnTo>
                  <a:lnTo>
                    <a:pt x="238" y="226"/>
                  </a:lnTo>
                  <a:lnTo>
                    <a:pt x="240" y="227"/>
                  </a:lnTo>
                  <a:lnTo>
                    <a:pt x="242" y="228"/>
                  </a:lnTo>
                  <a:lnTo>
                    <a:pt x="243" y="229"/>
                  </a:lnTo>
                  <a:lnTo>
                    <a:pt x="244" y="230"/>
                  </a:lnTo>
                  <a:lnTo>
                    <a:pt x="245" y="231"/>
                  </a:lnTo>
                  <a:lnTo>
                    <a:pt x="247" y="234"/>
                  </a:lnTo>
                  <a:lnTo>
                    <a:pt x="248" y="235"/>
                  </a:lnTo>
                  <a:lnTo>
                    <a:pt x="249" y="237"/>
                  </a:lnTo>
                  <a:lnTo>
                    <a:pt x="252" y="239"/>
                  </a:lnTo>
                  <a:lnTo>
                    <a:pt x="253" y="241"/>
                  </a:lnTo>
                  <a:lnTo>
                    <a:pt x="255" y="243"/>
                  </a:lnTo>
                  <a:lnTo>
                    <a:pt x="256" y="246"/>
                  </a:lnTo>
                  <a:lnTo>
                    <a:pt x="257" y="249"/>
                  </a:lnTo>
                  <a:lnTo>
                    <a:pt x="259" y="251"/>
                  </a:lnTo>
                  <a:lnTo>
                    <a:pt x="326" y="393"/>
                  </a:lnTo>
                  <a:lnTo>
                    <a:pt x="238" y="393"/>
                  </a:lnTo>
                  <a:lnTo>
                    <a:pt x="187" y="282"/>
                  </a:lnTo>
                  <a:lnTo>
                    <a:pt x="187" y="282"/>
                  </a:lnTo>
                  <a:lnTo>
                    <a:pt x="186" y="279"/>
                  </a:lnTo>
                  <a:lnTo>
                    <a:pt x="185" y="277"/>
                  </a:lnTo>
                  <a:lnTo>
                    <a:pt x="184" y="275"/>
                  </a:lnTo>
                  <a:lnTo>
                    <a:pt x="183" y="274"/>
                  </a:lnTo>
                  <a:lnTo>
                    <a:pt x="182" y="272"/>
                  </a:lnTo>
                  <a:lnTo>
                    <a:pt x="180" y="270"/>
                  </a:lnTo>
                  <a:lnTo>
                    <a:pt x="179" y="269"/>
                  </a:lnTo>
                  <a:lnTo>
                    <a:pt x="178" y="266"/>
                  </a:lnTo>
                  <a:lnTo>
                    <a:pt x="177" y="265"/>
                  </a:lnTo>
                  <a:lnTo>
                    <a:pt x="176" y="263"/>
                  </a:lnTo>
                  <a:lnTo>
                    <a:pt x="175" y="262"/>
                  </a:lnTo>
                  <a:lnTo>
                    <a:pt x="174" y="261"/>
                  </a:lnTo>
                  <a:lnTo>
                    <a:pt x="173" y="260"/>
                  </a:lnTo>
                  <a:lnTo>
                    <a:pt x="171" y="259"/>
                  </a:lnTo>
                  <a:lnTo>
                    <a:pt x="169" y="258"/>
                  </a:lnTo>
                  <a:lnTo>
                    <a:pt x="168" y="256"/>
                  </a:lnTo>
                  <a:lnTo>
                    <a:pt x="166" y="255"/>
                  </a:lnTo>
                  <a:lnTo>
                    <a:pt x="165" y="254"/>
                  </a:lnTo>
                  <a:lnTo>
                    <a:pt x="163" y="254"/>
                  </a:lnTo>
                  <a:lnTo>
                    <a:pt x="162" y="253"/>
                  </a:lnTo>
                  <a:lnTo>
                    <a:pt x="160" y="252"/>
                  </a:lnTo>
                  <a:lnTo>
                    <a:pt x="159" y="252"/>
                  </a:lnTo>
                  <a:lnTo>
                    <a:pt x="156" y="251"/>
                  </a:lnTo>
                  <a:lnTo>
                    <a:pt x="154" y="251"/>
                  </a:lnTo>
                  <a:lnTo>
                    <a:pt x="152" y="251"/>
                  </a:lnTo>
                  <a:lnTo>
                    <a:pt x="150" y="250"/>
                  </a:lnTo>
                  <a:lnTo>
                    <a:pt x="148" y="250"/>
                  </a:lnTo>
                  <a:lnTo>
                    <a:pt x="145" y="250"/>
                  </a:lnTo>
                  <a:lnTo>
                    <a:pt x="143" y="250"/>
                  </a:lnTo>
                  <a:lnTo>
                    <a:pt x="140" y="250"/>
                  </a:lnTo>
                  <a:lnTo>
                    <a:pt x="138" y="250"/>
                  </a:lnTo>
                  <a:lnTo>
                    <a:pt x="136" y="249"/>
                  </a:lnTo>
                  <a:lnTo>
                    <a:pt x="79" y="249"/>
                  </a:lnTo>
                  <a:lnTo>
                    <a:pt x="79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" name="Google Shape;63;p24"/>
          <p:cNvSpPr/>
          <p:nvPr/>
        </p:nvSpPr>
        <p:spPr>
          <a:xfrm>
            <a:off x="0" y="188913"/>
            <a:ext cx="12192000" cy="755650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descr="unilogo4c" id="64" name="Google Shape;64;p24"/>
          <p:cNvPicPr preferRelativeResize="0"/>
          <p:nvPr/>
        </p:nvPicPr>
        <p:blipFill rotWithShape="1">
          <a:blip r:embed="rId2">
            <a:alphaModFix/>
          </a:blip>
          <a:srcRect b="0" l="0" r="80917" t="0"/>
          <a:stretch/>
        </p:blipFill>
        <p:spPr>
          <a:xfrm>
            <a:off x="-1588" y="188913"/>
            <a:ext cx="1836738" cy="7508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24"/>
          <p:cNvGrpSpPr/>
          <p:nvPr/>
        </p:nvGrpSpPr>
        <p:grpSpPr>
          <a:xfrm>
            <a:off x="11222092" y="267493"/>
            <a:ext cx="719138" cy="593725"/>
            <a:chOff x="4876" y="255"/>
            <a:chExt cx="726" cy="599"/>
          </a:xfrm>
        </p:grpSpPr>
        <p:sp>
          <p:nvSpPr>
            <p:cNvPr id="66" name="Google Shape;66;p24"/>
            <p:cNvSpPr/>
            <p:nvPr/>
          </p:nvSpPr>
          <p:spPr>
            <a:xfrm>
              <a:off x="5278" y="734"/>
              <a:ext cx="102" cy="120"/>
            </a:xfrm>
            <a:custGeom>
              <a:rect b="b" l="l" r="r" t="t"/>
              <a:pathLst>
                <a:path extrusionOk="0" h="393" w="334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9" y="1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2" y="3"/>
                  </a:lnTo>
                  <a:lnTo>
                    <a:pt x="162" y="4"/>
                  </a:lnTo>
                  <a:lnTo>
                    <a:pt x="173" y="6"/>
                  </a:lnTo>
                  <a:lnTo>
                    <a:pt x="183" y="8"/>
                  </a:lnTo>
                  <a:lnTo>
                    <a:pt x="194" y="10"/>
                  </a:lnTo>
                  <a:lnTo>
                    <a:pt x="203" y="12"/>
                  </a:lnTo>
                  <a:lnTo>
                    <a:pt x="213" y="15"/>
                  </a:lnTo>
                  <a:lnTo>
                    <a:pt x="222" y="18"/>
                  </a:lnTo>
                  <a:lnTo>
                    <a:pt x="232" y="22"/>
                  </a:lnTo>
                  <a:lnTo>
                    <a:pt x="241" y="26"/>
                  </a:lnTo>
                  <a:lnTo>
                    <a:pt x="249" y="31"/>
                  </a:lnTo>
                  <a:lnTo>
                    <a:pt x="257" y="35"/>
                  </a:lnTo>
                  <a:lnTo>
                    <a:pt x="265" y="41"/>
                  </a:lnTo>
                  <a:lnTo>
                    <a:pt x="272" y="46"/>
                  </a:lnTo>
                  <a:lnTo>
                    <a:pt x="280" y="53"/>
                  </a:lnTo>
                  <a:lnTo>
                    <a:pt x="287" y="59"/>
                  </a:lnTo>
                  <a:lnTo>
                    <a:pt x="293" y="67"/>
                  </a:lnTo>
                  <a:lnTo>
                    <a:pt x="300" y="75"/>
                  </a:lnTo>
                  <a:lnTo>
                    <a:pt x="305" y="82"/>
                  </a:lnTo>
                  <a:lnTo>
                    <a:pt x="310" y="91"/>
                  </a:lnTo>
                  <a:lnTo>
                    <a:pt x="315" y="101"/>
                  </a:lnTo>
                  <a:lnTo>
                    <a:pt x="318" y="111"/>
                  </a:lnTo>
                  <a:lnTo>
                    <a:pt x="323" y="122"/>
                  </a:lnTo>
                  <a:lnTo>
                    <a:pt x="326" y="133"/>
                  </a:lnTo>
                  <a:lnTo>
                    <a:pt x="328" y="145"/>
                  </a:lnTo>
                  <a:lnTo>
                    <a:pt x="330" y="157"/>
                  </a:lnTo>
                  <a:lnTo>
                    <a:pt x="332" y="170"/>
                  </a:lnTo>
                  <a:lnTo>
                    <a:pt x="333" y="183"/>
                  </a:lnTo>
                  <a:lnTo>
                    <a:pt x="334" y="197"/>
                  </a:lnTo>
                  <a:lnTo>
                    <a:pt x="334" y="197"/>
                  </a:lnTo>
                  <a:lnTo>
                    <a:pt x="333" y="213"/>
                  </a:lnTo>
                  <a:lnTo>
                    <a:pt x="332" y="226"/>
                  </a:lnTo>
                  <a:lnTo>
                    <a:pt x="330" y="239"/>
                  </a:lnTo>
                  <a:lnTo>
                    <a:pt x="328" y="251"/>
                  </a:lnTo>
                  <a:lnTo>
                    <a:pt x="326" y="263"/>
                  </a:lnTo>
                  <a:lnTo>
                    <a:pt x="323" y="274"/>
                  </a:lnTo>
                  <a:lnTo>
                    <a:pt x="318" y="285"/>
                  </a:lnTo>
                  <a:lnTo>
                    <a:pt x="315" y="295"/>
                  </a:lnTo>
                  <a:lnTo>
                    <a:pt x="310" y="304"/>
                  </a:lnTo>
                  <a:lnTo>
                    <a:pt x="305" y="312"/>
                  </a:lnTo>
                  <a:lnTo>
                    <a:pt x="300" y="321"/>
                  </a:lnTo>
                  <a:lnTo>
                    <a:pt x="293" y="329"/>
                  </a:lnTo>
                  <a:lnTo>
                    <a:pt x="287" y="336"/>
                  </a:lnTo>
                  <a:lnTo>
                    <a:pt x="280" y="343"/>
                  </a:lnTo>
                  <a:lnTo>
                    <a:pt x="272" y="348"/>
                  </a:lnTo>
                  <a:lnTo>
                    <a:pt x="265" y="355"/>
                  </a:lnTo>
                  <a:lnTo>
                    <a:pt x="257" y="359"/>
                  </a:lnTo>
                  <a:lnTo>
                    <a:pt x="249" y="365"/>
                  </a:lnTo>
                  <a:lnTo>
                    <a:pt x="241" y="369"/>
                  </a:lnTo>
                  <a:lnTo>
                    <a:pt x="232" y="374"/>
                  </a:lnTo>
                  <a:lnTo>
                    <a:pt x="222" y="377"/>
                  </a:lnTo>
                  <a:lnTo>
                    <a:pt x="213" y="380"/>
                  </a:lnTo>
                  <a:lnTo>
                    <a:pt x="203" y="382"/>
                  </a:lnTo>
                  <a:lnTo>
                    <a:pt x="194" y="386"/>
                  </a:lnTo>
                  <a:lnTo>
                    <a:pt x="183" y="388"/>
                  </a:lnTo>
                  <a:lnTo>
                    <a:pt x="173" y="389"/>
                  </a:lnTo>
                  <a:lnTo>
                    <a:pt x="162" y="391"/>
                  </a:lnTo>
                  <a:lnTo>
                    <a:pt x="152" y="392"/>
                  </a:lnTo>
                  <a:lnTo>
                    <a:pt x="141" y="392"/>
                  </a:lnTo>
                  <a:lnTo>
                    <a:pt x="130" y="393"/>
                  </a:lnTo>
                  <a:lnTo>
                    <a:pt x="119" y="393"/>
                  </a:lnTo>
                  <a:lnTo>
                    <a:pt x="108" y="393"/>
                  </a:lnTo>
                  <a:lnTo>
                    <a:pt x="0" y="393"/>
                  </a:lnTo>
                  <a:close/>
                  <a:moveTo>
                    <a:pt x="79" y="63"/>
                  </a:moveTo>
                  <a:lnTo>
                    <a:pt x="124" y="63"/>
                  </a:lnTo>
                  <a:lnTo>
                    <a:pt x="124" y="63"/>
                  </a:lnTo>
                  <a:lnTo>
                    <a:pt x="129" y="64"/>
                  </a:lnTo>
                  <a:lnTo>
                    <a:pt x="136" y="64"/>
                  </a:lnTo>
                  <a:lnTo>
                    <a:pt x="141" y="65"/>
                  </a:lnTo>
                  <a:lnTo>
                    <a:pt x="148" y="66"/>
                  </a:lnTo>
                  <a:lnTo>
                    <a:pt x="153" y="67"/>
                  </a:lnTo>
                  <a:lnTo>
                    <a:pt x="160" y="68"/>
                  </a:lnTo>
                  <a:lnTo>
                    <a:pt x="165" y="70"/>
                  </a:lnTo>
                  <a:lnTo>
                    <a:pt x="171" y="73"/>
                  </a:lnTo>
                  <a:lnTo>
                    <a:pt x="176" y="75"/>
                  </a:lnTo>
                  <a:lnTo>
                    <a:pt x="182" y="77"/>
                  </a:lnTo>
                  <a:lnTo>
                    <a:pt x="187" y="80"/>
                  </a:lnTo>
                  <a:lnTo>
                    <a:pt x="193" y="84"/>
                  </a:lnTo>
                  <a:lnTo>
                    <a:pt x="198" y="87"/>
                  </a:lnTo>
                  <a:lnTo>
                    <a:pt x="202" y="90"/>
                  </a:lnTo>
                  <a:lnTo>
                    <a:pt x="207" y="94"/>
                  </a:lnTo>
                  <a:lnTo>
                    <a:pt x="212" y="98"/>
                  </a:lnTo>
                  <a:lnTo>
                    <a:pt x="216" y="102"/>
                  </a:lnTo>
                  <a:lnTo>
                    <a:pt x="220" y="108"/>
                  </a:lnTo>
                  <a:lnTo>
                    <a:pt x="224" y="112"/>
                  </a:lnTo>
                  <a:lnTo>
                    <a:pt x="228" y="117"/>
                  </a:lnTo>
                  <a:lnTo>
                    <a:pt x="231" y="123"/>
                  </a:lnTo>
                  <a:lnTo>
                    <a:pt x="234" y="128"/>
                  </a:lnTo>
                  <a:lnTo>
                    <a:pt x="237" y="134"/>
                  </a:lnTo>
                  <a:lnTo>
                    <a:pt x="241" y="140"/>
                  </a:lnTo>
                  <a:lnTo>
                    <a:pt x="243" y="147"/>
                  </a:lnTo>
                  <a:lnTo>
                    <a:pt x="245" y="154"/>
                  </a:lnTo>
                  <a:lnTo>
                    <a:pt x="247" y="160"/>
                  </a:lnTo>
                  <a:lnTo>
                    <a:pt x="248" y="168"/>
                  </a:lnTo>
                  <a:lnTo>
                    <a:pt x="249" y="174"/>
                  </a:lnTo>
                  <a:lnTo>
                    <a:pt x="251" y="182"/>
                  </a:lnTo>
                  <a:lnTo>
                    <a:pt x="251" y="190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51" y="206"/>
                  </a:lnTo>
                  <a:lnTo>
                    <a:pt x="251" y="214"/>
                  </a:lnTo>
                  <a:lnTo>
                    <a:pt x="249" y="220"/>
                  </a:lnTo>
                  <a:lnTo>
                    <a:pt x="248" y="228"/>
                  </a:lnTo>
                  <a:lnTo>
                    <a:pt x="247" y="235"/>
                  </a:lnTo>
                  <a:lnTo>
                    <a:pt x="245" y="241"/>
                  </a:lnTo>
                  <a:lnTo>
                    <a:pt x="243" y="248"/>
                  </a:lnTo>
                  <a:lnTo>
                    <a:pt x="241" y="254"/>
                  </a:lnTo>
                  <a:lnTo>
                    <a:pt x="237" y="261"/>
                  </a:lnTo>
                  <a:lnTo>
                    <a:pt x="234" y="266"/>
                  </a:lnTo>
                  <a:lnTo>
                    <a:pt x="231" y="272"/>
                  </a:lnTo>
                  <a:lnTo>
                    <a:pt x="228" y="277"/>
                  </a:lnTo>
                  <a:lnTo>
                    <a:pt x="224" y="283"/>
                  </a:lnTo>
                  <a:lnTo>
                    <a:pt x="220" y="288"/>
                  </a:lnTo>
                  <a:lnTo>
                    <a:pt x="216" y="293"/>
                  </a:lnTo>
                  <a:lnTo>
                    <a:pt x="212" y="297"/>
                  </a:lnTo>
                  <a:lnTo>
                    <a:pt x="207" y="301"/>
                  </a:lnTo>
                  <a:lnTo>
                    <a:pt x="202" y="305"/>
                  </a:lnTo>
                  <a:lnTo>
                    <a:pt x="198" y="309"/>
                  </a:lnTo>
                  <a:lnTo>
                    <a:pt x="193" y="312"/>
                  </a:lnTo>
                  <a:lnTo>
                    <a:pt x="187" y="316"/>
                  </a:lnTo>
                  <a:lnTo>
                    <a:pt x="182" y="318"/>
                  </a:lnTo>
                  <a:lnTo>
                    <a:pt x="176" y="321"/>
                  </a:lnTo>
                  <a:lnTo>
                    <a:pt x="171" y="323"/>
                  </a:lnTo>
                  <a:lnTo>
                    <a:pt x="165" y="325"/>
                  </a:lnTo>
                  <a:lnTo>
                    <a:pt x="160" y="328"/>
                  </a:lnTo>
                  <a:lnTo>
                    <a:pt x="153" y="329"/>
                  </a:lnTo>
                  <a:lnTo>
                    <a:pt x="148" y="330"/>
                  </a:lnTo>
                  <a:lnTo>
                    <a:pt x="141" y="331"/>
                  </a:lnTo>
                  <a:lnTo>
                    <a:pt x="136" y="332"/>
                  </a:lnTo>
                  <a:lnTo>
                    <a:pt x="129" y="332"/>
                  </a:lnTo>
                  <a:lnTo>
                    <a:pt x="124" y="332"/>
                  </a:lnTo>
                  <a:lnTo>
                    <a:pt x="79" y="332"/>
                  </a:lnTo>
                  <a:lnTo>
                    <a:pt x="79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5401" y="734"/>
              <a:ext cx="71" cy="120"/>
            </a:xfrm>
            <a:custGeom>
              <a:rect b="b" l="l" r="r" t="t"/>
              <a:pathLst>
                <a:path extrusionOk="0" h="393" w="231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288"/>
                  </a:lnTo>
                  <a:lnTo>
                    <a:pt x="79" y="332"/>
                  </a:lnTo>
                  <a:lnTo>
                    <a:pt x="231" y="332"/>
                  </a:lnTo>
                  <a:lnTo>
                    <a:pt x="231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4"/>
            <p:cNvSpPr/>
            <p:nvPr/>
          </p:nvSpPr>
          <p:spPr>
            <a:xfrm>
              <a:off x="4876" y="255"/>
              <a:ext cx="726" cy="559"/>
            </a:xfrm>
            <a:custGeom>
              <a:rect b="b" l="l" r="r" t="t"/>
              <a:pathLst>
                <a:path extrusionOk="0" h="1810" w="2350">
                  <a:moveTo>
                    <a:pt x="642" y="1810"/>
                  </a:moveTo>
                  <a:lnTo>
                    <a:pt x="1285" y="1165"/>
                  </a:lnTo>
                  <a:lnTo>
                    <a:pt x="1828" y="1165"/>
                  </a:lnTo>
                  <a:lnTo>
                    <a:pt x="2350" y="647"/>
                  </a:lnTo>
                  <a:lnTo>
                    <a:pt x="1715" y="647"/>
                  </a:lnTo>
                  <a:lnTo>
                    <a:pt x="1715" y="0"/>
                  </a:lnTo>
                  <a:lnTo>
                    <a:pt x="1072" y="645"/>
                  </a:lnTo>
                  <a:lnTo>
                    <a:pt x="523" y="645"/>
                  </a:lnTo>
                  <a:lnTo>
                    <a:pt x="0" y="1165"/>
                  </a:lnTo>
                  <a:lnTo>
                    <a:pt x="642" y="1165"/>
                  </a:lnTo>
                  <a:lnTo>
                    <a:pt x="642" y="1810"/>
                  </a:lnTo>
                  <a:close/>
                  <a:moveTo>
                    <a:pt x="774" y="1493"/>
                  </a:moveTo>
                  <a:lnTo>
                    <a:pt x="1100" y="1165"/>
                  </a:lnTo>
                  <a:lnTo>
                    <a:pt x="774" y="1165"/>
                  </a:lnTo>
                  <a:lnTo>
                    <a:pt x="774" y="1493"/>
                  </a:lnTo>
                  <a:close/>
                  <a:moveTo>
                    <a:pt x="681" y="1036"/>
                  </a:moveTo>
                  <a:lnTo>
                    <a:pt x="941" y="777"/>
                  </a:lnTo>
                  <a:lnTo>
                    <a:pt x="576" y="777"/>
                  </a:lnTo>
                  <a:lnTo>
                    <a:pt x="314" y="1036"/>
                  </a:lnTo>
                  <a:lnTo>
                    <a:pt x="681" y="1036"/>
                  </a:lnTo>
                  <a:close/>
                  <a:moveTo>
                    <a:pt x="1582" y="645"/>
                  </a:moveTo>
                  <a:lnTo>
                    <a:pt x="1582" y="31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6" y="647"/>
                  </a:lnTo>
                  <a:lnTo>
                    <a:pt x="1261" y="647"/>
                  </a:lnTo>
                  <a:lnTo>
                    <a:pt x="1266" y="647"/>
                  </a:lnTo>
                  <a:lnTo>
                    <a:pt x="1274" y="647"/>
                  </a:lnTo>
                  <a:lnTo>
                    <a:pt x="1283" y="647"/>
                  </a:lnTo>
                  <a:lnTo>
                    <a:pt x="1292" y="647"/>
                  </a:lnTo>
                  <a:lnTo>
                    <a:pt x="1304" y="647"/>
                  </a:lnTo>
                  <a:lnTo>
                    <a:pt x="1317" y="647"/>
                  </a:lnTo>
                  <a:lnTo>
                    <a:pt x="1329" y="647"/>
                  </a:lnTo>
                  <a:lnTo>
                    <a:pt x="1343" y="647"/>
                  </a:lnTo>
                  <a:lnTo>
                    <a:pt x="1357" y="647"/>
                  </a:lnTo>
                  <a:lnTo>
                    <a:pt x="1371" y="647"/>
                  </a:lnTo>
                  <a:lnTo>
                    <a:pt x="1387" y="647"/>
                  </a:lnTo>
                  <a:lnTo>
                    <a:pt x="1402" y="647"/>
                  </a:lnTo>
                  <a:lnTo>
                    <a:pt x="1417" y="646"/>
                  </a:lnTo>
                  <a:lnTo>
                    <a:pt x="1433" y="646"/>
                  </a:lnTo>
                  <a:lnTo>
                    <a:pt x="1448" y="646"/>
                  </a:lnTo>
                  <a:lnTo>
                    <a:pt x="1463" y="646"/>
                  </a:lnTo>
                  <a:lnTo>
                    <a:pt x="1477" y="646"/>
                  </a:lnTo>
                  <a:lnTo>
                    <a:pt x="1492" y="646"/>
                  </a:lnTo>
                  <a:lnTo>
                    <a:pt x="1506" y="646"/>
                  </a:lnTo>
                  <a:lnTo>
                    <a:pt x="1518" y="646"/>
                  </a:lnTo>
                  <a:lnTo>
                    <a:pt x="1530" y="646"/>
                  </a:lnTo>
                  <a:lnTo>
                    <a:pt x="1542" y="646"/>
                  </a:lnTo>
                  <a:lnTo>
                    <a:pt x="1552" y="646"/>
                  </a:lnTo>
                  <a:lnTo>
                    <a:pt x="1561" y="646"/>
                  </a:lnTo>
                  <a:lnTo>
                    <a:pt x="1568" y="646"/>
                  </a:lnTo>
                  <a:lnTo>
                    <a:pt x="1574" y="646"/>
                  </a:lnTo>
                  <a:lnTo>
                    <a:pt x="1578" y="646"/>
                  </a:lnTo>
                  <a:lnTo>
                    <a:pt x="1581" y="646"/>
                  </a:lnTo>
                  <a:lnTo>
                    <a:pt x="1582" y="645"/>
                  </a:lnTo>
                  <a:close/>
                  <a:moveTo>
                    <a:pt x="1774" y="1036"/>
                  </a:moveTo>
                  <a:lnTo>
                    <a:pt x="2036" y="777"/>
                  </a:lnTo>
                  <a:lnTo>
                    <a:pt x="1670" y="777"/>
                  </a:lnTo>
                  <a:lnTo>
                    <a:pt x="1408" y="1036"/>
                  </a:lnTo>
                  <a:lnTo>
                    <a:pt x="1774" y="1036"/>
                  </a:lnTo>
                  <a:close/>
                  <a:moveTo>
                    <a:pt x="1228" y="1036"/>
                  </a:moveTo>
                  <a:lnTo>
                    <a:pt x="1488" y="777"/>
                  </a:lnTo>
                  <a:lnTo>
                    <a:pt x="1125" y="777"/>
                  </a:lnTo>
                  <a:lnTo>
                    <a:pt x="864" y="1036"/>
                  </a:lnTo>
                  <a:lnTo>
                    <a:pt x="1228" y="10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4"/>
            <p:cNvSpPr/>
            <p:nvPr/>
          </p:nvSpPr>
          <p:spPr>
            <a:xfrm>
              <a:off x="5491" y="734"/>
              <a:ext cx="102" cy="120"/>
            </a:xfrm>
            <a:custGeom>
              <a:rect b="b" l="l" r="r" t="t"/>
              <a:pathLst>
                <a:path extrusionOk="0" h="393" w="326">
                  <a:moveTo>
                    <a:pt x="79" y="63"/>
                  </a:moveTo>
                  <a:lnTo>
                    <a:pt x="139" y="63"/>
                  </a:lnTo>
                  <a:lnTo>
                    <a:pt x="139" y="63"/>
                  </a:lnTo>
                  <a:lnTo>
                    <a:pt x="140" y="64"/>
                  </a:lnTo>
                  <a:lnTo>
                    <a:pt x="141" y="64"/>
                  </a:lnTo>
                  <a:lnTo>
                    <a:pt x="142" y="64"/>
                  </a:lnTo>
                  <a:lnTo>
                    <a:pt x="144" y="64"/>
                  </a:lnTo>
                  <a:lnTo>
                    <a:pt x="146" y="64"/>
                  </a:lnTo>
                  <a:lnTo>
                    <a:pt x="150" y="64"/>
                  </a:lnTo>
                  <a:lnTo>
                    <a:pt x="152" y="65"/>
                  </a:lnTo>
                  <a:lnTo>
                    <a:pt x="155" y="65"/>
                  </a:lnTo>
                  <a:lnTo>
                    <a:pt x="157" y="65"/>
                  </a:lnTo>
                  <a:lnTo>
                    <a:pt x="161" y="66"/>
                  </a:lnTo>
                  <a:lnTo>
                    <a:pt x="164" y="67"/>
                  </a:lnTo>
                  <a:lnTo>
                    <a:pt x="168" y="68"/>
                  </a:lnTo>
                  <a:lnTo>
                    <a:pt x="172" y="69"/>
                  </a:lnTo>
                  <a:lnTo>
                    <a:pt x="175" y="70"/>
                  </a:lnTo>
                  <a:lnTo>
                    <a:pt x="178" y="71"/>
                  </a:lnTo>
                  <a:lnTo>
                    <a:pt x="182" y="73"/>
                  </a:lnTo>
                  <a:lnTo>
                    <a:pt x="186" y="75"/>
                  </a:lnTo>
                  <a:lnTo>
                    <a:pt x="189" y="77"/>
                  </a:lnTo>
                  <a:lnTo>
                    <a:pt x="192" y="79"/>
                  </a:lnTo>
                  <a:lnTo>
                    <a:pt x="196" y="81"/>
                  </a:lnTo>
                  <a:lnTo>
                    <a:pt x="199" y="84"/>
                  </a:lnTo>
                  <a:lnTo>
                    <a:pt x="201" y="86"/>
                  </a:lnTo>
                  <a:lnTo>
                    <a:pt x="205" y="89"/>
                  </a:lnTo>
                  <a:lnTo>
                    <a:pt x="207" y="92"/>
                  </a:lnTo>
                  <a:lnTo>
                    <a:pt x="210" y="96"/>
                  </a:lnTo>
                  <a:lnTo>
                    <a:pt x="212" y="100"/>
                  </a:lnTo>
                  <a:lnTo>
                    <a:pt x="213" y="103"/>
                  </a:lnTo>
                  <a:lnTo>
                    <a:pt x="215" y="108"/>
                  </a:lnTo>
                  <a:lnTo>
                    <a:pt x="217" y="112"/>
                  </a:lnTo>
                  <a:lnTo>
                    <a:pt x="218" y="117"/>
                  </a:lnTo>
                  <a:lnTo>
                    <a:pt x="218" y="122"/>
                  </a:lnTo>
                  <a:lnTo>
                    <a:pt x="219" y="127"/>
                  </a:lnTo>
                  <a:lnTo>
                    <a:pt x="219" y="127"/>
                  </a:lnTo>
                  <a:lnTo>
                    <a:pt x="218" y="133"/>
                  </a:lnTo>
                  <a:lnTo>
                    <a:pt x="218" y="138"/>
                  </a:lnTo>
                  <a:lnTo>
                    <a:pt x="217" y="143"/>
                  </a:lnTo>
                  <a:lnTo>
                    <a:pt x="215" y="147"/>
                  </a:lnTo>
                  <a:lnTo>
                    <a:pt x="213" y="151"/>
                  </a:lnTo>
                  <a:lnTo>
                    <a:pt x="211" y="155"/>
                  </a:lnTo>
                  <a:lnTo>
                    <a:pt x="209" y="158"/>
                  </a:lnTo>
                  <a:lnTo>
                    <a:pt x="207" y="161"/>
                  </a:lnTo>
                  <a:lnTo>
                    <a:pt x="205" y="165"/>
                  </a:lnTo>
                  <a:lnTo>
                    <a:pt x="201" y="168"/>
                  </a:lnTo>
                  <a:lnTo>
                    <a:pt x="199" y="170"/>
                  </a:lnTo>
                  <a:lnTo>
                    <a:pt x="196" y="172"/>
                  </a:lnTo>
                  <a:lnTo>
                    <a:pt x="192" y="174"/>
                  </a:lnTo>
                  <a:lnTo>
                    <a:pt x="189" y="175"/>
                  </a:lnTo>
                  <a:lnTo>
                    <a:pt x="186" y="178"/>
                  </a:lnTo>
                  <a:lnTo>
                    <a:pt x="183" y="179"/>
                  </a:lnTo>
                  <a:lnTo>
                    <a:pt x="179" y="181"/>
                  </a:lnTo>
                  <a:lnTo>
                    <a:pt x="175" y="182"/>
                  </a:lnTo>
                  <a:lnTo>
                    <a:pt x="172" y="183"/>
                  </a:lnTo>
                  <a:lnTo>
                    <a:pt x="168" y="183"/>
                  </a:lnTo>
                  <a:lnTo>
                    <a:pt x="165" y="184"/>
                  </a:lnTo>
                  <a:lnTo>
                    <a:pt x="162" y="185"/>
                  </a:lnTo>
                  <a:lnTo>
                    <a:pt x="159" y="185"/>
                  </a:lnTo>
                  <a:lnTo>
                    <a:pt x="155" y="186"/>
                  </a:lnTo>
                  <a:lnTo>
                    <a:pt x="153" y="186"/>
                  </a:lnTo>
                  <a:lnTo>
                    <a:pt x="150" y="186"/>
                  </a:lnTo>
                  <a:lnTo>
                    <a:pt x="148" y="186"/>
                  </a:lnTo>
                  <a:lnTo>
                    <a:pt x="145" y="186"/>
                  </a:lnTo>
                  <a:lnTo>
                    <a:pt x="143" y="186"/>
                  </a:lnTo>
                  <a:lnTo>
                    <a:pt x="141" y="186"/>
                  </a:lnTo>
                  <a:lnTo>
                    <a:pt x="140" y="186"/>
                  </a:lnTo>
                  <a:lnTo>
                    <a:pt x="139" y="186"/>
                  </a:lnTo>
                  <a:lnTo>
                    <a:pt x="79" y="186"/>
                  </a:lnTo>
                  <a:lnTo>
                    <a:pt x="79" y="63"/>
                  </a:lnTo>
                  <a:close/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0" y="1"/>
                  </a:lnTo>
                  <a:lnTo>
                    <a:pt x="143" y="1"/>
                  </a:lnTo>
                  <a:lnTo>
                    <a:pt x="146" y="1"/>
                  </a:lnTo>
                  <a:lnTo>
                    <a:pt x="151" y="1"/>
                  </a:lnTo>
                  <a:lnTo>
                    <a:pt x="155" y="1"/>
                  </a:lnTo>
                  <a:lnTo>
                    <a:pt x="161" y="3"/>
                  </a:lnTo>
                  <a:lnTo>
                    <a:pt x="166" y="3"/>
                  </a:lnTo>
                  <a:lnTo>
                    <a:pt x="172" y="4"/>
                  </a:lnTo>
                  <a:lnTo>
                    <a:pt x="178" y="5"/>
                  </a:lnTo>
                  <a:lnTo>
                    <a:pt x="185" y="6"/>
                  </a:lnTo>
                  <a:lnTo>
                    <a:pt x="191" y="7"/>
                  </a:lnTo>
                  <a:lnTo>
                    <a:pt x="198" y="8"/>
                  </a:lnTo>
                  <a:lnTo>
                    <a:pt x="205" y="10"/>
                  </a:lnTo>
                  <a:lnTo>
                    <a:pt x="212" y="12"/>
                  </a:lnTo>
                  <a:lnTo>
                    <a:pt x="219" y="15"/>
                  </a:lnTo>
                  <a:lnTo>
                    <a:pt x="226" y="18"/>
                  </a:lnTo>
                  <a:lnTo>
                    <a:pt x="233" y="21"/>
                  </a:lnTo>
                  <a:lnTo>
                    <a:pt x="240" y="24"/>
                  </a:lnTo>
                  <a:lnTo>
                    <a:pt x="246" y="28"/>
                  </a:lnTo>
                  <a:lnTo>
                    <a:pt x="253" y="32"/>
                  </a:lnTo>
                  <a:lnTo>
                    <a:pt x="259" y="38"/>
                  </a:lnTo>
                  <a:lnTo>
                    <a:pt x="266" y="43"/>
                  </a:lnTo>
                  <a:lnTo>
                    <a:pt x="271" y="48"/>
                  </a:lnTo>
                  <a:lnTo>
                    <a:pt x="276" y="54"/>
                  </a:lnTo>
                  <a:lnTo>
                    <a:pt x="281" y="62"/>
                  </a:lnTo>
                  <a:lnTo>
                    <a:pt x="285" y="68"/>
                  </a:lnTo>
                  <a:lnTo>
                    <a:pt x="289" y="76"/>
                  </a:lnTo>
                  <a:lnTo>
                    <a:pt x="292" y="85"/>
                  </a:lnTo>
                  <a:lnTo>
                    <a:pt x="295" y="93"/>
                  </a:lnTo>
                  <a:lnTo>
                    <a:pt x="298" y="103"/>
                  </a:lnTo>
                  <a:lnTo>
                    <a:pt x="299" y="113"/>
                  </a:lnTo>
                  <a:lnTo>
                    <a:pt x="300" y="124"/>
                  </a:lnTo>
                  <a:lnTo>
                    <a:pt x="300" y="124"/>
                  </a:lnTo>
                  <a:lnTo>
                    <a:pt x="299" y="130"/>
                  </a:lnTo>
                  <a:lnTo>
                    <a:pt x="299" y="134"/>
                  </a:lnTo>
                  <a:lnTo>
                    <a:pt x="298" y="138"/>
                  </a:lnTo>
                  <a:lnTo>
                    <a:pt x="298" y="143"/>
                  </a:lnTo>
                  <a:lnTo>
                    <a:pt x="295" y="147"/>
                  </a:lnTo>
                  <a:lnTo>
                    <a:pt x="294" y="151"/>
                  </a:lnTo>
                  <a:lnTo>
                    <a:pt x="293" y="156"/>
                  </a:lnTo>
                  <a:lnTo>
                    <a:pt x="291" y="159"/>
                  </a:lnTo>
                  <a:lnTo>
                    <a:pt x="289" y="163"/>
                  </a:lnTo>
                  <a:lnTo>
                    <a:pt x="287" y="167"/>
                  </a:lnTo>
                  <a:lnTo>
                    <a:pt x="284" y="171"/>
                  </a:lnTo>
                  <a:lnTo>
                    <a:pt x="282" y="174"/>
                  </a:lnTo>
                  <a:lnTo>
                    <a:pt x="279" y="178"/>
                  </a:lnTo>
                  <a:lnTo>
                    <a:pt x="277" y="181"/>
                  </a:lnTo>
                  <a:lnTo>
                    <a:pt x="273" y="184"/>
                  </a:lnTo>
                  <a:lnTo>
                    <a:pt x="271" y="188"/>
                  </a:lnTo>
                  <a:lnTo>
                    <a:pt x="268" y="190"/>
                  </a:lnTo>
                  <a:lnTo>
                    <a:pt x="265" y="193"/>
                  </a:lnTo>
                  <a:lnTo>
                    <a:pt x="261" y="195"/>
                  </a:lnTo>
                  <a:lnTo>
                    <a:pt x="258" y="198"/>
                  </a:lnTo>
                  <a:lnTo>
                    <a:pt x="255" y="201"/>
                  </a:lnTo>
                  <a:lnTo>
                    <a:pt x="252" y="203"/>
                  </a:lnTo>
                  <a:lnTo>
                    <a:pt x="248" y="205"/>
                  </a:lnTo>
                  <a:lnTo>
                    <a:pt x="245" y="207"/>
                  </a:lnTo>
                  <a:lnTo>
                    <a:pt x="242" y="209"/>
                  </a:lnTo>
                  <a:lnTo>
                    <a:pt x="238" y="211"/>
                  </a:lnTo>
                  <a:lnTo>
                    <a:pt x="235" y="213"/>
                  </a:lnTo>
                  <a:lnTo>
                    <a:pt x="232" y="214"/>
                  </a:lnTo>
                  <a:lnTo>
                    <a:pt x="229" y="215"/>
                  </a:lnTo>
                  <a:lnTo>
                    <a:pt x="225" y="217"/>
                  </a:lnTo>
                  <a:lnTo>
                    <a:pt x="222" y="218"/>
                  </a:lnTo>
                  <a:lnTo>
                    <a:pt x="220" y="218"/>
                  </a:lnTo>
                  <a:lnTo>
                    <a:pt x="220" y="218"/>
                  </a:lnTo>
                  <a:lnTo>
                    <a:pt x="220" y="219"/>
                  </a:lnTo>
                  <a:lnTo>
                    <a:pt x="221" y="219"/>
                  </a:lnTo>
                  <a:lnTo>
                    <a:pt x="221" y="219"/>
                  </a:lnTo>
                  <a:lnTo>
                    <a:pt x="222" y="219"/>
                  </a:lnTo>
                  <a:lnTo>
                    <a:pt x="223" y="219"/>
                  </a:lnTo>
                  <a:lnTo>
                    <a:pt x="224" y="219"/>
                  </a:lnTo>
                  <a:lnTo>
                    <a:pt x="225" y="219"/>
                  </a:lnTo>
                  <a:lnTo>
                    <a:pt x="226" y="220"/>
                  </a:lnTo>
                  <a:lnTo>
                    <a:pt x="227" y="220"/>
                  </a:lnTo>
                  <a:lnTo>
                    <a:pt x="229" y="220"/>
                  </a:lnTo>
                  <a:lnTo>
                    <a:pt x="230" y="220"/>
                  </a:lnTo>
                  <a:lnTo>
                    <a:pt x="231" y="221"/>
                  </a:lnTo>
                  <a:lnTo>
                    <a:pt x="232" y="221"/>
                  </a:lnTo>
                  <a:lnTo>
                    <a:pt x="233" y="223"/>
                  </a:lnTo>
                  <a:lnTo>
                    <a:pt x="234" y="223"/>
                  </a:lnTo>
                  <a:lnTo>
                    <a:pt x="236" y="224"/>
                  </a:lnTo>
                  <a:lnTo>
                    <a:pt x="237" y="225"/>
                  </a:lnTo>
                  <a:lnTo>
                    <a:pt x="238" y="226"/>
                  </a:lnTo>
                  <a:lnTo>
                    <a:pt x="240" y="227"/>
                  </a:lnTo>
                  <a:lnTo>
                    <a:pt x="242" y="228"/>
                  </a:lnTo>
                  <a:lnTo>
                    <a:pt x="243" y="229"/>
                  </a:lnTo>
                  <a:lnTo>
                    <a:pt x="244" y="230"/>
                  </a:lnTo>
                  <a:lnTo>
                    <a:pt x="245" y="231"/>
                  </a:lnTo>
                  <a:lnTo>
                    <a:pt x="247" y="234"/>
                  </a:lnTo>
                  <a:lnTo>
                    <a:pt x="248" y="235"/>
                  </a:lnTo>
                  <a:lnTo>
                    <a:pt x="249" y="237"/>
                  </a:lnTo>
                  <a:lnTo>
                    <a:pt x="252" y="239"/>
                  </a:lnTo>
                  <a:lnTo>
                    <a:pt x="253" y="241"/>
                  </a:lnTo>
                  <a:lnTo>
                    <a:pt x="255" y="243"/>
                  </a:lnTo>
                  <a:lnTo>
                    <a:pt x="256" y="246"/>
                  </a:lnTo>
                  <a:lnTo>
                    <a:pt x="257" y="249"/>
                  </a:lnTo>
                  <a:lnTo>
                    <a:pt x="259" y="251"/>
                  </a:lnTo>
                  <a:lnTo>
                    <a:pt x="326" y="393"/>
                  </a:lnTo>
                  <a:lnTo>
                    <a:pt x="238" y="393"/>
                  </a:lnTo>
                  <a:lnTo>
                    <a:pt x="187" y="282"/>
                  </a:lnTo>
                  <a:lnTo>
                    <a:pt x="187" y="282"/>
                  </a:lnTo>
                  <a:lnTo>
                    <a:pt x="186" y="279"/>
                  </a:lnTo>
                  <a:lnTo>
                    <a:pt x="185" y="277"/>
                  </a:lnTo>
                  <a:lnTo>
                    <a:pt x="184" y="275"/>
                  </a:lnTo>
                  <a:lnTo>
                    <a:pt x="183" y="274"/>
                  </a:lnTo>
                  <a:lnTo>
                    <a:pt x="182" y="272"/>
                  </a:lnTo>
                  <a:lnTo>
                    <a:pt x="180" y="270"/>
                  </a:lnTo>
                  <a:lnTo>
                    <a:pt x="179" y="269"/>
                  </a:lnTo>
                  <a:lnTo>
                    <a:pt x="178" y="266"/>
                  </a:lnTo>
                  <a:lnTo>
                    <a:pt x="177" y="265"/>
                  </a:lnTo>
                  <a:lnTo>
                    <a:pt x="176" y="263"/>
                  </a:lnTo>
                  <a:lnTo>
                    <a:pt x="175" y="262"/>
                  </a:lnTo>
                  <a:lnTo>
                    <a:pt x="174" y="261"/>
                  </a:lnTo>
                  <a:lnTo>
                    <a:pt x="173" y="260"/>
                  </a:lnTo>
                  <a:lnTo>
                    <a:pt x="171" y="259"/>
                  </a:lnTo>
                  <a:lnTo>
                    <a:pt x="169" y="258"/>
                  </a:lnTo>
                  <a:lnTo>
                    <a:pt x="168" y="256"/>
                  </a:lnTo>
                  <a:lnTo>
                    <a:pt x="166" y="255"/>
                  </a:lnTo>
                  <a:lnTo>
                    <a:pt x="165" y="254"/>
                  </a:lnTo>
                  <a:lnTo>
                    <a:pt x="163" y="254"/>
                  </a:lnTo>
                  <a:lnTo>
                    <a:pt x="162" y="253"/>
                  </a:lnTo>
                  <a:lnTo>
                    <a:pt x="160" y="252"/>
                  </a:lnTo>
                  <a:lnTo>
                    <a:pt x="159" y="252"/>
                  </a:lnTo>
                  <a:lnTo>
                    <a:pt x="156" y="251"/>
                  </a:lnTo>
                  <a:lnTo>
                    <a:pt x="154" y="251"/>
                  </a:lnTo>
                  <a:lnTo>
                    <a:pt x="152" y="251"/>
                  </a:lnTo>
                  <a:lnTo>
                    <a:pt x="150" y="250"/>
                  </a:lnTo>
                  <a:lnTo>
                    <a:pt x="148" y="250"/>
                  </a:lnTo>
                  <a:lnTo>
                    <a:pt x="145" y="250"/>
                  </a:lnTo>
                  <a:lnTo>
                    <a:pt x="143" y="250"/>
                  </a:lnTo>
                  <a:lnTo>
                    <a:pt x="140" y="250"/>
                  </a:lnTo>
                  <a:lnTo>
                    <a:pt x="138" y="250"/>
                  </a:lnTo>
                  <a:lnTo>
                    <a:pt x="136" y="249"/>
                  </a:lnTo>
                  <a:lnTo>
                    <a:pt x="79" y="249"/>
                  </a:lnTo>
                  <a:lnTo>
                    <a:pt x="79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" name="Google Shape;75;p25"/>
          <p:cNvSpPr/>
          <p:nvPr/>
        </p:nvSpPr>
        <p:spPr>
          <a:xfrm>
            <a:off x="0" y="188913"/>
            <a:ext cx="12192000" cy="755650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descr="unilogo4c" id="76" name="Google Shape;76;p25"/>
          <p:cNvPicPr preferRelativeResize="0"/>
          <p:nvPr/>
        </p:nvPicPr>
        <p:blipFill rotWithShape="1">
          <a:blip r:embed="rId2">
            <a:alphaModFix/>
          </a:blip>
          <a:srcRect b="0" l="0" r="80917" t="0"/>
          <a:stretch/>
        </p:blipFill>
        <p:spPr>
          <a:xfrm>
            <a:off x="-1588" y="188913"/>
            <a:ext cx="1836738" cy="7508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oogle Shape;77;p25"/>
          <p:cNvGrpSpPr/>
          <p:nvPr/>
        </p:nvGrpSpPr>
        <p:grpSpPr>
          <a:xfrm>
            <a:off x="11222092" y="267493"/>
            <a:ext cx="719138" cy="593725"/>
            <a:chOff x="4876" y="255"/>
            <a:chExt cx="726" cy="599"/>
          </a:xfrm>
        </p:grpSpPr>
        <p:sp>
          <p:nvSpPr>
            <p:cNvPr id="78" name="Google Shape;78;p25"/>
            <p:cNvSpPr/>
            <p:nvPr/>
          </p:nvSpPr>
          <p:spPr>
            <a:xfrm>
              <a:off x="5278" y="734"/>
              <a:ext cx="102" cy="120"/>
            </a:xfrm>
            <a:custGeom>
              <a:rect b="b" l="l" r="r" t="t"/>
              <a:pathLst>
                <a:path extrusionOk="0" h="393" w="334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9" y="1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2" y="3"/>
                  </a:lnTo>
                  <a:lnTo>
                    <a:pt x="162" y="4"/>
                  </a:lnTo>
                  <a:lnTo>
                    <a:pt x="173" y="6"/>
                  </a:lnTo>
                  <a:lnTo>
                    <a:pt x="183" y="8"/>
                  </a:lnTo>
                  <a:lnTo>
                    <a:pt x="194" y="10"/>
                  </a:lnTo>
                  <a:lnTo>
                    <a:pt x="203" y="12"/>
                  </a:lnTo>
                  <a:lnTo>
                    <a:pt x="213" y="15"/>
                  </a:lnTo>
                  <a:lnTo>
                    <a:pt x="222" y="18"/>
                  </a:lnTo>
                  <a:lnTo>
                    <a:pt x="232" y="22"/>
                  </a:lnTo>
                  <a:lnTo>
                    <a:pt x="241" y="26"/>
                  </a:lnTo>
                  <a:lnTo>
                    <a:pt x="249" y="31"/>
                  </a:lnTo>
                  <a:lnTo>
                    <a:pt x="257" y="35"/>
                  </a:lnTo>
                  <a:lnTo>
                    <a:pt x="265" y="41"/>
                  </a:lnTo>
                  <a:lnTo>
                    <a:pt x="272" y="46"/>
                  </a:lnTo>
                  <a:lnTo>
                    <a:pt x="280" y="53"/>
                  </a:lnTo>
                  <a:lnTo>
                    <a:pt x="287" y="59"/>
                  </a:lnTo>
                  <a:lnTo>
                    <a:pt x="293" y="67"/>
                  </a:lnTo>
                  <a:lnTo>
                    <a:pt x="300" y="75"/>
                  </a:lnTo>
                  <a:lnTo>
                    <a:pt x="305" y="82"/>
                  </a:lnTo>
                  <a:lnTo>
                    <a:pt x="310" y="91"/>
                  </a:lnTo>
                  <a:lnTo>
                    <a:pt x="315" y="101"/>
                  </a:lnTo>
                  <a:lnTo>
                    <a:pt x="318" y="111"/>
                  </a:lnTo>
                  <a:lnTo>
                    <a:pt x="323" y="122"/>
                  </a:lnTo>
                  <a:lnTo>
                    <a:pt x="326" y="133"/>
                  </a:lnTo>
                  <a:lnTo>
                    <a:pt x="328" y="145"/>
                  </a:lnTo>
                  <a:lnTo>
                    <a:pt x="330" y="157"/>
                  </a:lnTo>
                  <a:lnTo>
                    <a:pt x="332" y="170"/>
                  </a:lnTo>
                  <a:lnTo>
                    <a:pt x="333" y="183"/>
                  </a:lnTo>
                  <a:lnTo>
                    <a:pt x="334" y="197"/>
                  </a:lnTo>
                  <a:lnTo>
                    <a:pt x="334" y="197"/>
                  </a:lnTo>
                  <a:lnTo>
                    <a:pt x="333" y="213"/>
                  </a:lnTo>
                  <a:lnTo>
                    <a:pt x="332" y="226"/>
                  </a:lnTo>
                  <a:lnTo>
                    <a:pt x="330" y="239"/>
                  </a:lnTo>
                  <a:lnTo>
                    <a:pt x="328" y="251"/>
                  </a:lnTo>
                  <a:lnTo>
                    <a:pt x="326" y="263"/>
                  </a:lnTo>
                  <a:lnTo>
                    <a:pt x="323" y="274"/>
                  </a:lnTo>
                  <a:lnTo>
                    <a:pt x="318" y="285"/>
                  </a:lnTo>
                  <a:lnTo>
                    <a:pt x="315" y="295"/>
                  </a:lnTo>
                  <a:lnTo>
                    <a:pt x="310" y="304"/>
                  </a:lnTo>
                  <a:lnTo>
                    <a:pt x="305" y="312"/>
                  </a:lnTo>
                  <a:lnTo>
                    <a:pt x="300" y="321"/>
                  </a:lnTo>
                  <a:lnTo>
                    <a:pt x="293" y="329"/>
                  </a:lnTo>
                  <a:lnTo>
                    <a:pt x="287" y="336"/>
                  </a:lnTo>
                  <a:lnTo>
                    <a:pt x="280" y="343"/>
                  </a:lnTo>
                  <a:lnTo>
                    <a:pt x="272" y="348"/>
                  </a:lnTo>
                  <a:lnTo>
                    <a:pt x="265" y="355"/>
                  </a:lnTo>
                  <a:lnTo>
                    <a:pt x="257" y="359"/>
                  </a:lnTo>
                  <a:lnTo>
                    <a:pt x="249" y="365"/>
                  </a:lnTo>
                  <a:lnTo>
                    <a:pt x="241" y="369"/>
                  </a:lnTo>
                  <a:lnTo>
                    <a:pt x="232" y="374"/>
                  </a:lnTo>
                  <a:lnTo>
                    <a:pt x="222" y="377"/>
                  </a:lnTo>
                  <a:lnTo>
                    <a:pt x="213" y="380"/>
                  </a:lnTo>
                  <a:lnTo>
                    <a:pt x="203" y="382"/>
                  </a:lnTo>
                  <a:lnTo>
                    <a:pt x="194" y="386"/>
                  </a:lnTo>
                  <a:lnTo>
                    <a:pt x="183" y="388"/>
                  </a:lnTo>
                  <a:lnTo>
                    <a:pt x="173" y="389"/>
                  </a:lnTo>
                  <a:lnTo>
                    <a:pt x="162" y="391"/>
                  </a:lnTo>
                  <a:lnTo>
                    <a:pt x="152" y="392"/>
                  </a:lnTo>
                  <a:lnTo>
                    <a:pt x="141" y="392"/>
                  </a:lnTo>
                  <a:lnTo>
                    <a:pt x="130" y="393"/>
                  </a:lnTo>
                  <a:lnTo>
                    <a:pt x="119" y="393"/>
                  </a:lnTo>
                  <a:lnTo>
                    <a:pt x="108" y="393"/>
                  </a:lnTo>
                  <a:lnTo>
                    <a:pt x="0" y="393"/>
                  </a:lnTo>
                  <a:close/>
                  <a:moveTo>
                    <a:pt x="79" y="63"/>
                  </a:moveTo>
                  <a:lnTo>
                    <a:pt x="124" y="63"/>
                  </a:lnTo>
                  <a:lnTo>
                    <a:pt x="124" y="63"/>
                  </a:lnTo>
                  <a:lnTo>
                    <a:pt x="129" y="64"/>
                  </a:lnTo>
                  <a:lnTo>
                    <a:pt x="136" y="64"/>
                  </a:lnTo>
                  <a:lnTo>
                    <a:pt x="141" y="65"/>
                  </a:lnTo>
                  <a:lnTo>
                    <a:pt x="148" y="66"/>
                  </a:lnTo>
                  <a:lnTo>
                    <a:pt x="153" y="67"/>
                  </a:lnTo>
                  <a:lnTo>
                    <a:pt x="160" y="68"/>
                  </a:lnTo>
                  <a:lnTo>
                    <a:pt x="165" y="70"/>
                  </a:lnTo>
                  <a:lnTo>
                    <a:pt x="171" y="73"/>
                  </a:lnTo>
                  <a:lnTo>
                    <a:pt x="176" y="75"/>
                  </a:lnTo>
                  <a:lnTo>
                    <a:pt x="182" y="77"/>
                  </a:lnTo>
                  <a:lnTo>
                    <a:pt x="187" y="80"/>
                  </a:lnTo>
                  <a:lnTo>
                    <a:pt x="193" y="84"/>
                  </a:lnTo>
                  <a:lnTo>
                    <a:pt x="198" y="87"/>
                  </a:lnTo>
                  <a:lnTo>
                    <a:pt x="202" y="90"/>
                  </a:lnTo>
                  <a:lnTo>
                    <a:pt x="207" y="94"/>
                  </a:lnTo>
                  <a:lnTo>
                    <a:pt x="212" y="98"/>
                  </a:lnTo>
                  <a:lnTo>
                    <a:pt x="216" y="102"/>
                  </a:lnTo>
                  <a:lnTo>
                    <a:pt x="220" y="108"/>
                  </a:lnTo>
                  <a:lnTo>
                    <a:pt x="224" y="112"/>
                  </a:lnTo>
                  <a:lnTo>
                    <a:pt x="228" y="117"/>
                  </a:lnTo>
                  <a:lnTo>
                    <a:pt x="231" y="123"/>
                  </a:lnTo>
                  <a:lnTo>
                    <a:pt x="234" y="128"/>
                  </a:lnTo>
                  <a:lnTo>
                    <a:pt x="237" y="134"/>
                  </a:lnTo>
                  <a:lnTo>
                    <a:pt x="241" y="140"/>
                  </a:lnTo>
                  <a:lnTo>
                    <a:pt x="243" y="147"/>
                  </a:lnTo>
                  <a:lnTo>
                    <a:pt x="245" y="154"/>
                  </a:lnTo>
                  <a:lnTo>
                    <a:pt x="247" y="160"/>
                  </a:lnTo>
                  <a:lnTo>
                    <a:pt x="248" y="168"/>
                  </a:lnTo>
                  <a:lnTo>
                    <a:pt x="249" y="174"/>
                  </a:lnTo>
                  <a:lnTo>
                    <a:pt x="251" y="182"/>
                  </a:lnTo>
                  <a:lnTo>
                    <a:pt x="251" y="190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51" y="206"/>
                  </a:lnTo>
                  <a:lnTo>
                    <a:pt x="251" y="214"/>
                  </a:lnTo>
                  <a:lnTo>
                    <a:pt x="249" y="220"/>
                  </a:lnTo>
                  <a:lnTo>
                    <a:pt x="248" y="228"/>
                  </a:lnTo>
                  <a:lnTo>
                    <a:pt x="247" y="235"/>
                  </a:lnTo>
                  <a:lnTo>
                    <a:pt x="245" y="241"/>
                  </a:lnTo>
                  <a:lnTo>
                    <a:pt x="243" y="248"/>
                  </a:lnTo>
                  <a:lnTo>
                    <a:pt x="241" y="254"/>
                  </a:lnTo>
                  <a:lnTo>
                    <a:pt x="237" y="261"/>
                  </a:lnTo>
                  <a:lnTo>
                    <a:pt x="234" y="266"/>
                  </a:lnTo>
                  <a:lnTo>
                    <a:pt x="231" y="272"/>
                  </a:lnTo>
                  <a:lnTo>
                    <a:pt x="228" y="277"/>
                  </a:lnTo>
                  <a:lnTo>
                    <a:pt x="224" y="283"/>
                  </a:lnTo>
                  <a:lnTo>
                    <a:pt x="220" y="288"/>
                  </a:lnTo>
                  <a:lnTo>
                    <a:pt x="216" y="293"/>
                  </a:lnTo>
                  <a:lnTo>
                    <a:pt x="212" y="297"/>
                  </a:lnTo>
                  <a:lnTo>
                    <a:pt x="207" y="301"/>
                  </a:lnTo>
                  <a:lnTo>
                    <a:pt x="202" y="305"/>
                  </a:lnTo>
                  <a:lnTo>
                    <a:pt x="198" y="309"/>
                  </a:lnTo>
                  <a:lnTo>
                    <a:pt x="193" y="312"/>
                  </a:lnTo>
                  <a:lnTo>
                    <a:pt x="187" y="316"/>
                  </a:lnTo>
                  <a:lnTo>
                    <a:pt x="182" y="318"/>
                  </a:lnTo>
                  <a:lnTo>
                    <a:pt x="176" y="321"/>
                  </a:lnTo>
                  <a:lnTo>
                    <a:pt x="171" y="323"/>
                  </a:lnTo>
                  <a:lnTo>
                    <a:pt x="165" y="325"/>
                  </a:lnTo>
                  <a:lnTo>
                    <a:pt x="160" y="328"/>
                  </a:lnTo>
                  <a:lnTo>
                    <a:pt x="153" y="329"/>
                  </a:lnTo>
                  <a:lnTo>
                    <a:pt x="148" y="330"/>
                  </a:lnTo>
                  <a:lnTo>
                    <a:pt x="141" y="331"/>
                  </a:lnTo>
                  <a:lnTo>
                    <a:pt x="136" y="332"/>
                  </a:lnTo>
                  <a:lnTo>
                    <a:pt x="129" y="332"/>
                  </a:lnTo>
                  <a:lnTo>
                    <a:pt x="124" y="332"/>
                  </a:lnTo>
                  <a:lnTo>
                    <a:pt x="79" y="332"/>
                  </a:lnTo>
                  <a:lnTo>
                    <a:pt x="79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5"/>
            <p:cNvSpPr/>
            <p:nvPr/>
          </p:nvSpPr>
          <p:spPr>
            <a:xfrm>
              <a:off x="5401" y="734"/>
              <a:ext cx="71" cy="120"/>
            </a:xfrm>
            <a:custGeom>
              <a:rect b="b" l="l" r="r" t="t"/>
              <a:pathLst>
                <a:path extrusionOk="0" h="393" w="231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288"/>
                  </a:lnTo>
                  <a:lnTo>
                    <a:pt x="79" y="332"/>
                  </a:lnTo>
                  <a:lnTo>
                    <a:pt x="231" y="332"/>
                  </a:lnTo>
                  <a:lnTo>
                    <a:pt x="231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5"/>
            <p:cNvSpPr/>
            <p:nvPr/>
          </p:nvSpPr>
          <p:spPr>
            <a:xfrm>
              <a:off x="4876" y="255"/>
              <a:ext cx="726" cy="559"/>
            </a:xfrm>
            <a:custGeom>
              <a:rect b="b" l="l" r="r" t="t"/>
              <a:pathLst>
                <a:path extrusionOk="0" h="1810" w="2350">
                  <a:moveTo>
                    <a:pt x="642" y="1810"/>
                  </a:moveTo>
                  <a:lnTo>
                    <a:pt x="1285" y="1165"/>
                  </a:lnTo>
                  <a:lnTo>
                    <a:pt x="1828" y="1165"/>
                  </a:lnTo>
                  <a:lnTo>
                    <a:pt x="2350" y="647"/>
                  </a:lnTo>
                  <a:lnTo>
                    <a:pt x="1715" y="647"/>
                  </a:lnTo>
                  <a:lnTo>
                    <a:pt x="1715" y="0"/>
                  </a:lnTo>
                  <a:lnTo>
                    <a:pt x="1072" y="645"/>
                  </a:lnTo>
                  <a:lnTo>
                    <a:pt x="523" y="645"/>
                  </a:lnTo>
                  <a:lnTo>
                    <a:pt x="0" y="1165"/>
                  </a:lnTo>
                  <a:lnTo>
                    <a:pt x="642" y="1165"/>
                  </a:lnTo>
                  <a:lnTo>
                    <a:pt x="642" y="1810"/>
                  </a:lnTo>
                  <a:close/>
                  <a:moveTo>
                    <a:pt x="774" y="1493"/>
                  </a:moveTo>
                  <a:lnTo>
                    <a:pt x="1100" y="1165"/>
                  </a:lnTo>
                  <a:lnTo>
                    <a:pt x="774" y="1165"/>
                  </a:lnTo>
                  <a:lnTo>
                    <a:pt x="774" y="1493"/>
                  </a:lnTo>
                  <a:close/>
                  <a:moveTo>
                    <a:pt x="681" y="1036"/>
                  </a:moveTo>
                  <a:lnTo>
                    <a:pt x="941" y="777"/>
                  </a:lnTo>
                  <a:lnTo>
                    <a:pt x="576" y="777"/>
                  </a:lnTo>
                  <a:lnTo>
                    <a:pt x="314" y="1036"/>
                  </a:lnTo>
                  <a:lnTo>
                    <a:pt x="681" y="1036"/>
                  </a:lnTo>
                  <a:close/>
                  <a:moveTo>
                    <a:pt x="1582" y="645"/>
                  </a:moveTo>
                  <a:lnTo>
                    <a:pt x="1582" y="31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6" y="647"/>
                  </a:lnTo>
                  <a:lnTo>
                    <a:pt x="1261" y="647"/>
                  </a:lnTo>
                  <a:lnTo>
                    <a:pt x="1266" y="647"/>
                  </a:lnTo>
                  <a:lnTo>
                    <a:pt x="1274" y="647"/>
                  </a:lnTo>
                  <a:lnTo>
                    <a:pt x="1283" y="647"/>
                  </a:lnTo>
                  <a:lnTo>
                    <a:pt x="1292" y="647"/>
                  </a:lnTo>
                  <a:lnTo>
                    <a:pt x="1304" y="647"/>
                  </a:lnTo>
                  <a:lnTo>
                    <a:pt x="1317" y="647"/>
                  </a:lnTo>
                  <a:lnTo>
                    <a:pt x="1329" y="647"/>
                  </a:lnTo>
                  <a:lnTo>
                    <a:pt x="1343" y="647"/>
                  </a:lnTo>
                  <a:lnTo>
                    <a:pt x="1357" y="647"/>
                  </a:lnTo>
                  <a:lnTo>
                    <a:pt x="1371" y="647"/>
                  </a:lnTo>
                  <a:lnTo>
                    <a:pt x="1387" y="647"/>
                  </a:lnTo>
                  <a:lnTo>
                    <a:pt x="1402" y="647"/>
                  </a:lnTo>
                  <a:lnTo>
                    <a:pt x="1417" y="646"/>
                  </a:lnTo>
                  <a:lnTo>
                    <a:pt x="1433" y="646"/>
                  </a:lnTo>
                  <a:lnTo>
                    <a:pt x="1448" y="646"/>
                  </a:lnTo>
                  <a:lnTo>
                    <a:pt x="1463" y="646"/>
                  </a:lnTo>
                  <a:lnTo>
                    <a:pt x="1477" y="646"/>
                  </a:lnTo>
                  <a:lnTo>
                    <a:pt x="1492" y="646"/>
                  </a:lnTo>
                  <a:lnTo>
                    <a:pt x="1506" y="646"/>
                  </a:lnTo>
                  <a:lnTo>
                    <a:pt x="1518" y="646"/>
                  </a:lnTo>
                  <a:lnTo>
                    <a:pt x="1530" y="646"/>
                  </a:lnTo>
                  <a:lnTo>
                    <a:pt x="1542" y="646"/>
                  </a:lnTo>
                  <a:lnTo>
                    <a:pt x="1552" y="646"/>
                  </a:lnTo>
                  <a:lnTo>
                    <a:pt x="1561" y="646"/>
                  </a:lnTo>
                  <a:lnTo>
                    <a:pt x="1568" y="646"/>
                  </a:lnTo>
                  <a:lnTo>
                    <a:pt x="1574" y="646"/>
                  </a:lnTo>
                  <a:lnTo>
                    <a:pt x="1578" y="646"/>
                  </a:lnTo>
                  <a:lnTo>
                    <a:pt x="1581" y="646"/>
                  </a:lnTo>
                  <a:lnTo>
                    <a:pt x="1582" y="645"/>
                  </a:lnTo>
                  <a:close/>
                  <a:moveTo>
                    <a:pt x="1774" y="1036"/>
                  </a:moveTo>
                  <a:lnTo>
                    <a:pt x="2036" y="777"/>
                  </a:lnTo>
                  <a:lnTo>
                    <a:pt x="1670" y="777"/>
                  </a:lnTo>
                  <a:lnTo>
                    <a:pt x="1408" y="1036"/>
                  </a:lnTo>
                  <a:lnTo>
                    <a:pt x="1774" y="1036"/>
                  </a:lnTo>
                  <a:close/>
                  <a:moveTo>
                    <a:pt x="1228" y="1036"/>
                  </a:moveTo>
                  <a:lnTo>
                    <a:pt x="1488" y="777"/>
                  </a:lnTo>
                  <a:lnTo>
                    <a:pt x="1125" y="777"/>
                  </a:lnTo>
                  <a:lnTo>
                    <a:pt x="864" y="1036"/>
                  </a:lnTo>
                  <a:lnTo>
                    <a:pt x="1228" y="10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5"/>
            <p:cNvSpPr/>
            <p:nvPr/>
          </p:nvSpPr>
          <p:spPr>
            <a:xfrm>
              <a:off x="5491" y="734"/>
              <a:ext cx="102" cy="120"/>
            </a:xfrm>
            <a:custGeom>
              <a:rect b="b" l="l" r="r" t="t"/>
              <a:pathLst>
                <a:path extrusionOk="0" h="393" w="326">
                  <a:moveTo>
                    <a:pt x="79" y="63"/>
                  </a:moveTo>
                  <a:lnTo>
                    <a:pt x="139" y="63"/>
                  </a:lnTo>
                  <a:lnTo>
                    <a:pt x="139" y="63"/>
                  </a:lnTo>
                  <a:lnTo>
                    <a:pt x="140" y="64"/>
                  </a:lnTo>
                  <a:lnTo>
                    <a:pt x="141" y="64"/>
                  </a:lnTo>
                  <a:lnTo>
                    <a:pt x="142" y="64"/>
                  </a:lnTo>
                  <a:lnTo>
                    <a:pt x="144" y="64"/>
                  </a:lnTo>
                  <a:lnTo>
                    <a:pt x="146" y="64"/>
                  </a:lnTo>
                  <a:lnTo>
                    <a:pt x="150" y="64"/>
                  </a:lnTo>
                  <a:lnTo>
                    <a:pt x="152" y="65"/>
                  </a:lnTo>
                  <a:lnTo>
                    <a:pt x="155" y="65"/>
                  </a:lnTo>
                  <a:lnTo>
                    <a:pt x="157" y="65"/>
                  </a:lnTo>
                  <a:lnTo>
                    <a:pt x="161" y="66"/>
                  </a:lnTo>
                  <a:lnTo>
                    <a:pt x="164" y="67"/>
                  </a:lnTo>
                  <a:lnTo>
                    <a:pt x="168" y="68"/>
                  </a:lnTo>
                  <a:lnTo>
                    <a:pt x="172" y="69"/>
                  </a:lnTo>
                  <a:lnTo>
                    <a:pt x="175" y="70"/>
                  </a:lnTo>
                  <a:lnTo>
                    <a:pt x="178" y="71"/>
                  </a:lnTo>
                  <a:lnTo>
                    <a:pt x="182" y="73"/>
                  </a:lnTo>
                  <a:lnTo>
                    <a:pt x="186" y="75"/>
                  </a:lnTo>
                  <a:lnTo>
                    <a:pt x="189" y="77"/>
                  </a:lnTo>
                  <a:lnTo>
                    <a:pt x="192" y="79"/>
                  </a:lnTo>
                  <a:lnTo>
                    <a:pt x="196" y="81"/>
                  </a:lnTo>
                  <a:lnTo>
                    <a:pt x="199" y="84"/>
                  </a:lnTo>
                  <a:lnTo>
                    <a:pt x="201" y="86"/>
                  </a:lnTo>
                  <a:lnTo>
                    <a:pt x="205" y="89"/>
                  </a:lnTo>
                  <a:lnTo>
                    <a:pt x="207" y="92"/>
                  </a:lnTo>
                  <a:lnTo>
                    <a:pt x="210" y="96"/>
                  </a:lnTo>
                  <a:lnTo>
                    <a:pt x="212" y="100"/>
                  </a:lnTo>
                  <a:lnTo>
                    <a:pt x="213" y="103"/>
                  </a:lnTo>
                  <a:lnTo>
                    <a:pt x="215" y="108"/>
                  </a:lnTo>
                  <a:lnTo>
                    <a:pt x="217" y="112"/>
                  </a:lnTo>
                  <a:lnTo>
                    <a:pt x="218" y="117"/>
                  </a:lnTo>
                  <a:lnTo>
                    <a:pt x="218" y="122"/>
                  </a:lnTo>
                  <a:lnTo>
                    <a:pt x="219" y="127"/>
                  </a:lnTo>
                  <a:lnTo>
                    <a:pt x="219" y="127"/>
                  </a:lnTo>
                  <a:lnTo>
                    <a:pt x="218" y="133"/>
                  </a:lnTo>
                  <a:lnTo>
                    <a:pt x="218" y="138"/>
                  </a:lnTo>
                  <a:lnTo>
                    <a:pt x="217" y="143"/>
                  </a:lnTo>
                  <a:lnTo>
                    <a:pt x="215" y="147"/>
                  </a:lnTo>
                  <a:lnTo>
                    <a:pt x="213" y="151"/>
                  </a:lnTo>
                  <a:lnTo>
                    <a:pt x="211" y="155"/>
                  </a:lnTo>
                  <a:lnTo>
                    <a:pt x="209" y="158"/>
                  </a:lnTo>
                  <a:lnTo>
                    <a:pt x="207" y="161"/>
                  </a:lnTo>
                  <a:lnTo>
                    <a:pt x="205" y="165"/>
                  </a:lnTo>
                  <a:lnTo>
                    <a:pt x="201" y="168"/>
                  </a:lnTo>
                  <a:lnTo>
                    <a:pt x="199" y="170"/>
                  </a:lnTo>
                  <a:lnTo>
                    <a:pt x="196" y="172"/>
                  </a:lnTo>
                  <a:lnTo>
                    <a:pt x="192" y="174"/>
                  </a:lnTo>
                  <a:lnTo>
                    <a:pt x="189" y="175"/>
                  </a:lnTo>
                  <a:lnTo>
                    <a:pt x="186" y="178"/>
                  </a:lnTo>
                  <a:lnTo>
                    <a:pt x="183" y="179"/>
                  </a:lnTo>
                  <a:lnTo>
                    <a:pt x="179" y="181"/>
                  </a:lnTo>
                  <a:lnTo>
                    <a:pt x="175" y="182"/>
                  </a:lnTo>
                  <a:lnTo>
                    <a:pt x="172" y="183"/>
                  </a:lnTo>
                  <a:lnTo>
                    <a:pt x="168" y="183"/>
                  </a:lnTo>
                  <a:lnTo>
                    <a:pt x="165" y="184"/>
                  </a:lnTo>
                  <a:lnTo>
                    <a:pt x="162" y="185"/>
                  </a:lnTo>
                  <a:lnTo>
                    <a:pt x="159" y="185"/>
                  </a:lnTo>
                  <a:lnTo>
                    <a:pt x="155" y="186"/>
                  </a:lnTo>
                  <a:lnTo>
                    <a:pt x="153" y="186"/>
                  </a:lnTo>
                  <a:lnTo>
                    <a:pt x="150" y="186"/>
                  </a:lnTo>
                  <a:lnTo>
                    <a:pt x="148" y="186"/>
                  </a:lnTo>
                  <a:lnTo>
                    <a:pt x="145" y="186"/>
                  </a:lnTo>
                  <a:lnTo>
                    <a:pt x="143" y="186"/>
                  </a:lnTo>
                  <a:lnTo>
                    <a:pt x="141" y="186"/>
                  </a:lnTo>
                  <a:lnTo>
                    <a:pt x="140" y="186"/>
                  </a:lnTo>
                  <a:lnTo>
                    <a:pt x="139" y="186"/>
                  </a:lnTo>
                  <a:lnTo>
                    <a:pt x="79" y="186"/>
                  </a:lnTo>
                  <a:lnTo>
                    <a:pt x="79" y="63"/>
                  </a:lnTo>
                  <a:close/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0" y="1"/>
                  </a:lnTo>
                  <a:lnTo>
                    <a:pt x="143" y="1"/>
                  </a:lnTo>
                  <a:lnTo>
                    <a:pt x="146" y="1"/>
                  </a:lnTo>
                  <a:lnTo>
                    <a:pt x="151" y="1"/>
                  </a:lnTo>
                  <a:lnTo>
                    <a:pt x="155" y="1"/>
                  </a:lnTo>
                  <a:lnTo>
                    <a:pt x="161" y="3"/>
                  </a:lnTo>
                  <a:lnTo>
                    <a:pt x="166" y="3"/>
                  </a:lnTo>
                  <a:lnTo>
                    <a:pt x="172" y="4"/>
                  </a:lnTo>
                  <a:lnTo>
                    <a:pt x="178" y="5"/>
                  </a:lnTo>
                  <a:lnTo>
                    <a:pt x="185" y="6"/>
                  </a:lnTo>
                  <a:lnTo>
                    <a:pt x="191" y="7"/>
                  </a:lnTo>
                  <a:lnTo>
                    <a:pt x="198" y="8"/>
                  </a:lnTo>
                  <a:lnTo>
                    <a:pt x="205" y="10"/>
                  </a:lnTo>
                  <a:lnTo>
                    <a:pt x="212" y="12"/>
                  </a:lnTo>
                  <a:lnTo>
                    <a:pt x="219" y="15"/>
                  </a:lnTo>
                  <a:lnTo>
                    <a:pt x="226" y="18"/>
                  </a:lnTo>
                  <a:lnTo>
                    <a:pt x="233" y="21"/>
                  </a:lnTo>
                  <a:lnTo>
                    <a:pt x="240" y="24"/>
                  </a:lnTo>
                  <a:lnTo>
                    <a:pt x="246" y="28"/>
                  </a:lnTo>
                  <a:lnTo>
                    <a:pt x="253" y="32"/>
                  </a:lnTo>
                  <a:lnTo>
                    <a:pt x="259" y="38"/>
                  </a:lnTo>
                  <a:lnTo>
                    <a:pt x="266" y="43"/>
                  </a:lnTo>
                  <a:lnTo>
                    <a:pt x="271" y="48"/>
                  </a:lnTo>
                  <a:lnTo>
                    <a:pt x="276" y="54"/>
                  </a:lnTo>
                  <a:lnTo>
                    <a:pt x="281" y="62"/>
                  </a:lnTo>
                  <a:lnTo>
                    <a:pt x="285" y="68"/>
                  </a:lnTo>
                  <a:lnTo>
                    <a:pt x="289" y="76"/>
                  </a:lnTo>
                  <a:lnTo>
                    <a:pt x="292" y="85"/>
                  </a:lnTo>
                  <a:lnTo>
                    <a:pt x="295" y="93"/>
                  </a:lnTo>
                  <a:lnTo>
                    <a:pt x="298" y="103"/>
                  </a:lnTo>
                  <a:lnTo>
                    <a:pt x="299" y="113"/>
                  </a:lnTo>
                  <a:lnTo>
                    <a:pt x="300" y="124"/>
                  </a:lnTo>
                  <a:lnTo>
                    <a:pt x="300" y="124"/>
                  </a:lnTo>
                  <a:lnTo>
                    <a:pt x="299" y="130"/>
                  </a:lnTo>
                  <a:lnTo>
                    <a:pt x="299" y="134"/>
                  </a:lnTo>
                  <a:lnTo>
                    <a:pt x="298" y="138"/>
                  </a:lnTo>
                  <a:lnTo>
                    <a:pt x="298" y="143"/>
                  </a:lnTo>
                  <a:lnTo>
                    <a:pt x="295" y="147"/>
                  </a:lnTo>
                  <a:lnTo>
                    <a:pt x="294" y="151"/>
                  </a:lnTo>
                  <a:lnTo>
                    <a:pt x="293" y="156"/>
                  </a:lnTo>
                  <a:lnTo>
                    <a:pt x="291" y="159"/>
                  </a:lnTo>
                  <a:lnTo>
                    <a:pt x="289" y="163"/>
                  </a:lnTo>
                  <a:lnTo>
                    <a:pt x="287" y="167"/>
                  </a:lnTo>
                  <a:lnTo>
                    <a:pt x="284" y="171"/>
                  </a:lnTo>
                  <a:lnTo>
                    <a:pt x="282" y="174"/>
                  </a:lnTo>
                  <a:lnTo>
                    <a:pt x="279" y="178"/>
                  </a:lnTo>
                  <a:lnTo>
                    <a:pt x="277" y="181"/>
                  </a:lnTo>
                  <a:lnTo>
                    <a:pt x="273" y="184"/>
                  </a:lnTo>
                  <a:lnTo>
                    <a:pt x="271" y="188"/>
                  </a:lnTo>
                  <a:lnTo>
                    <a:pt x="268" y="190"/>
                  </a:lnTo>
                  <a:lnTo>
                    <a:pt x="265" y="193"/>
                  </a:lnTo>
                  <a:lnTo>
                    <a:pt x="261" y="195"/>
                  </a:lnTo>
                  <a:lnTo>
                    <a:pt x="258" y="198"/>
                  </a:lnTo>
                  <a:lnTo>
                    <a:pt x="255" y="201"/>
                  </a:lnTo>
                  <a:lnTo>
                    <a:pt x="252" y="203"/>
                  </a:lnTo>
                  <a:lnTo>
                    <a:pt x="248" y="205"/>
                  </a:lnTo>
                  <a:lnTo>
                    <a:pt x="245" y="207"/>
                  </a:lnTo>
                  <a:lnTo>
                    <a:pt x="242" y="209"/>
                  </a:lnTo>
                  <a:lnTo>
                    <a:pt x="238" y="211"/>
                  </a:lnTo>
                  <a:lnTo>
                    <a:pt x="235" y="213"/>
                  </a:lnTo>
                  <a:lnTo>
                    <a:pt x="232" y="214"/>
                  </a:lnTo>
                  <a:lnTo>
                    <a:pt x="229" y="215"/>
                  </a:lnTo>
                  <a:lnTo>
                    <a:pt x="225" y="217"/>
                  </a:lnTo>
                  <a:lnTo>
                    <a:pt x="222" y="218"/>
                  </a:lnTo>
                  <a:lnTo>
                    <a:pt x="220" y="218"/>
                  </a:lnTo>
                  <a:lnTo>
                    <a:pt x="220" y="218"/>
                  </a:lnTo>
                  <a:lnTo>
                    <a:pt x="220" y="219"/>
                  </a:lnTo>
                  <a:lnTo>
                    <a:pt x="221" y="219"/>
                  </a:lnTo>
                  <a:lnTo>
                    <a:pt x="221" y="219"/>
                  </a:lnTo>
                  <a:lnTo>
                    <a:pt x="222" y="219"/>
                  </a:lnTo>
                  <a:lnTo>
                    <a:pt x="223" y="219"/>
                  </a:lnTo>
                  <a:lnTo>
                    <a:pt x="224" y="219"/>
                  </a:lnTo>
                  <a:lnTo>
                    <a:pt x="225" y="219"/>
                  </a:lnTo>
                  <a:lnTo>
                    <a:pt x="226" y="220"/>
                  </a:lnTo>
                  <a:lnTo>
                    <a:pt x="227" y="220"/>
                  </a:lnTo>
                  <a:lnTo>
                    <a:pt x="229" y="220"/>
                  </a:lnTo>
                  <a:lnTo>
                    <a:pt x="230" y="220"/>
                  </a:lnTo>
                  <a:lnTo>
                    <a:pt x="231" y="221"/>
                  </a:lnTo>
                  <a:lnTo>
                    <a:pt x="232" y="221"/>
                  </a:lnTo>
                  <a:lnTo>
                    <a:pt x="233" y="223"/>
                  </a:lnTo>
                  <a:lnTo>
                    <a:pt x="234" y="223"/>
                  </a:lnTo>
                  <a:lnTo>
                    <a:pt x="236" y="224"/>
                  </a:lnTo>
                  <a:lnTo>
                    <a:pt x="237" y="225"/>
                  </a:lnTo>
                  <a:lnTo>
                    <a:pt x="238" y="226"/>
                  </a:lnTo>
                  <a:lnTo>
                    <a:pt x="240" y="227"/>
                  </a:lnTo>
                  <a:lnTo>
                    <a:pt x="242" y="228"/>
                  </a:lnTo>
                  <a:lnTo>
                    <a:pt x="243" y="229"/>
                  </a:lnTo>
                  <a:lnTo>
                    <a:pt x="244" y="230"/>
                  </a:lnTo>
                  <a:lnTo>
                    <a:pt x="245" y="231"/>
                  </a:lnTo>
                  <a:lnTo>
                    <a:pt x="247" y="234"/>
                  </a:lnTo>
                  <a:lnTo>
                    <a:pt x="248" y="235"/>
                  </a:lnTo>
                  <a:lnTo>
                    <a:pt x="249" y="237"/>
                  </a:lnTo>
                  <a:lnTo>
                    <a:pt x="252" y="239"/>
                  </a:lnTo>
                  <a:lnTo>
                    <a:pt x="253" y="241"/>
                  </a:lnTo>
                  <a:lnTo>
                    <a:pt x="255" y="243"/>
                  </a:lnTo>
                  <a:lnTo>
                    <a:pt x="256" y="246"/>
                  </a:lnTo>
                  <a:lnTo>
                    <a:pt x="257" y="249"/>
                  </a:lnTo>
                  <a:lnTo>
                    <a:pt x="259" y="251"/>
                  </a:lnTo>
                  <a:lnTo>
                    <a:pt x="326" y="393"/>
                  </a:lnTo>
                  <a:lnTo>
                    <a:pt x="238" y="393"/>
                  </a:lnTo>
                  <a:lnTo>
                    <a:pt x="187" y="282"/>
                  </a:lnTo>
                  <a:lnTo>
                    <a:pt x="187" y="282"/>
                  </a:lnTo>
                  <a:lnTo>
                    <a:pt x="186" y="279"/>
                  </a:lnTo>
                  <a:lnTo>
                    <a:pt x="185" y="277"/>
                  </a:lnTo>
                  <a:lnTo>
                    <a:pt x="184" y="275"/>
                  </a:lnTo>
                  <a:lnTo>
                    <a:pt x="183" y="274"/>
                  </a:lnTo>
                  <a:lnTo>
                    <a:pt x="182" y="272"/>
                  </a:lnTo>
                  <a:lnTo>
                    <a:pt x="180" y="270"/>
                  </a:lnTo>
                  <a:lnTo>
                    <a:pt x="179" y="269"/>
                  </a:lnTo>
                  <a:lnTo>
                    <a:pt x="178" y="266"/>
                  </a:lnTo>
                  <a:lnTo>
                    <a:pt x="177" y="265"/>
                  </a:lnTo>
                  <a:lnTo>
                    <a:pt x="176" y="263"/>
                  </a:lnTo>
                  <a:lnTo>
                    <a:pt x="175" y="262"/>
                  </a:lnTo>
                  <a:lnTo>
                    <a:pt x="174" y="261"/>
                  </a:lnTo>
                  <a:lnTo>
                    <a:pt x="173" y="260"/>
                  </a:lnTo>
                  <a:lnTo>
                    <a:pt x="171" y="259"/>
                  </a:lnTo>
                  <a:lnTo>
                    <a:pt x="169" y="258"/>
                  </a:lnTo>
                  <a:lnTo>
                    <a:pt x="168" y="256"/>
                  </a:lnTo>
                  <a:lnTo>
                    <a:pt x="166" y="255"/>
                  </a:lnTo>
                  <a:lnTo>
                    <a:pt x="165" y="254"/>
                  </a:lnTo>
                  <a:lnTo>
                    <a:pt x="163" y="254"/>
                  </a:lnTo>
                  <a:lnTo>
                    <a:pt x="162" y="253"/>
                  </a:lnTo>
                  <a:lnTo>
                    <a:pt x="160" y="252"/>
                  </a:lnTo>
                  <a:lnTo>
                    <a:pt x="159" y="252"/>
                  </a:lnTo>
                  <a:lnTo>
                    <a:pt x="156" y="251"/>
                  </a:lnTo>
                  <a:lnTo>
                    <a:pt x="154" y="251"/>
                  </a:lnTo>
                  <a:lnTo>
                    <a:pt x="152" y="251"/>
                  </a:lnTo>
                  <a:lnTo>
                    <a:pt x="150" y="250"/>
                  </a:lnTo>
                  <a:lnTo>
                    <a:pt x="148" y="250"/>
                  </a:lnTo>
                  <a:lnTo>
                    <a:pt x="145" y="250"/>
                  </a:lnTo>
                  <a:lnTo>
                    <a:pt x="143" y="250"/>
                  </a:lnTo>
                  <a:lnTo>
                    <a:pt x="140" y="250"/>
                  </a:lnTo>
                  <a:lnTo>
                    <a:pt x="138" y="250"/>
                  </a:lnTo>
                  <a:lnTo>
                    <a:pt x="136" y="249"/>
                  </a:lnTo>
                  <a:lnTo>
                    <a:pt x="79" y="249"/>
                  </a:lnTo>
                  <a:lnTo>
                    <a:pt x="79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6" name="Google Shape;86;p26"/>
          <p:cNvSpPr/>
          <p:nvPr/>
        </p:nvSpPr>
        <p:spPr>
          <a:xfrm>
            <a:off x="0" y="188913"/>
            <a:ext cx="12192000" cy="755650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descr="unilogo4c" id="87" name="Google Shape;87;p26"/>
          <p:cNvPicPr preferRelativeResize="0"/>
          <p:nvPr/>
        </p:nvPicPr>
        <p:blipFill rotWithShape="1">
          <a:blip r:embed="rId2">
            <a:alphaModFix/>
          </a:blip>
          <a:srcRect b="0" l="0" r="80917" t="0"/>
          <a:stretch/>
        </p:blipFill>
        <p:spPr>
          <a:xfrm>
            <a:off x="-1588" y="188913"/>
            <a:ext cx="1836738" cy="7508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26"/>
          <p:cNvGrpSpPr/>
          <p:nvPr/>
        </p:nvGrpSpPr>
        <p:grpSpPr>
          <a:xfrm>
            <a:off x="11222092" y="267493"/>
            <a:ext cx="719138" cy="593725"/>
            <a:chOff x="4876" y="255"/>
            <a:chExt cx="726" cy="599"/>
          </a:xfrm>
        </p:grpSpPr>
        <p:sp>
          <p:nvSpPr>
            <p:cNvPr id="89" name="Google Shape;89;p26"/>
            <p:cNvSpPr/>
            <p:nvPr/>
          </p:nvSpPr>
          <p:spPr>
            <a:xfrm>
              <a:off x="5278" y="734"/>
              <a:ext cx="102" cy="120"/>
            </a:xfrm>
            <a:custGeom>
              <a:rect b="b" l="l" r="r" t="t"/>
              <a:pathLst>
                <a:path extrusionOk="0" h="393" w="334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9" y="1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2" y="3"/>
                  </a:lnTo>
                  <a:lnTo>
                    <a:pt x="162" y="4"/>
                  </a:lnTo>
                  <a:lnTo>
                    <a:pt x="173" y="6"/>
                  </a:lnTo>
                  <a:lnTo>
                    <a:pt x="183" y="8"/>
                  </a:lnTo>
                  <a:lnTo>
                    <a:pt x="194" y="10"/>
                  </a:lnTo>
                  <a:lnTo>
                    <a:pt x="203" y="12"/>
                  </a:lnTo>
                  <a:lnTo>
                    <a:pt x="213" y="15"/>
                  </a:lnTo>
                  <a:lnTo>
                    <a:pt x="222" y="18"/>
                  </a:lnTo>
                  <a:lnTo>
                    <a:pt x="232" y="22"/>
                  </a:lnTo>
                  <a:lnTo>
                    <a:pt x="241" y="26"/>
                  </a:lnTo>
                  <a:lnTo>
                    <a:pt x="249" y="31"/>
                  </a:lnTo>
                  <a:lnTo>
                    <a:pt x="257" y="35"/>
                  </a:lnTo>
                  <a:lnTo>
                    <a:pt x="265" y="41"/>
                  </a:lnTo>
                  <a:lnTo>
                    <a:pt x="272" y="46"/>
                  </a:lnTo>
                  <a:lnTo>
                    <a:pt x="280" y="53"/>
                  </a:lnTo>
                  <a:lnTo>
                    <a:pt x="287" y="59"/>
                  </a:lnTo>
                  <a:lnTo>
                    <a:pt x="293" y="67"/>
                  </a:lnTo>
                  <a:lnTo>
                    <a:pt x="300" y="75"/>
                  </a:lnTo>
                  <a:lnTo>
                    <a:pt x="305" y="82"/>
                  </a:lnTo>
                  <a:lnTo>
                    <a:pt x="310" y="91"/>
                  </a:lnTo>
                  <a:lnTo>
                    <a:pt x="315" y="101"/>
                  </a:lnTo>
                  <a:lnTo>
                    <a:pt x="318" y="111"/>
                  </a:lnTo>
                  <a:lnTo>
                    <a:pt x="323" y="122"/>
                  </a:lnTo>
                  <a:lnTo>
                    <a:pt x="326" y="133"/>
                  </a:lnTo>
                  <a:lnTo>
                    <a:pt x="328" y="145"/>
                  </a:lnTo>
                  <a:lnTo>
                    <a:pt x="330" y="157"/>
                  </a:lnTo>
                  <a:lnTo>
                    <a:pt x="332" y="170"/>
                  </a:lnTo>
                  <a:lnTo>
                    <a:pt x="333" y="183"/>
                  </a:lnTo>
                  <a:lnTo>
                    <a:pt x="334" y="197"/>
                  </a:lnTo>
                  <a:lnTo>
                    <a:pt x="334" y="197"/>
                  </a:lnTo>
                  <a:lnTo>
                    <a:pt x="333" y="213"/>
                  </a:lnTo>
                  <a:lnTo>
                    <a:pt x="332" y="226"/>
                  </a:lnTo>
                  <a:lnTo>
                    <a:pt x="330" y="239"/>
                  </a:lnTo>
                  <a:lnTo>
                    <a:pt x="328" y="251"/>
                  </a:lnTo>
                  <a:lnTo>
                    <a:pt x="326" y="263"/>
                  </a:lnTo>
                  <a:lnTo>
                    <a:pt x="323" y="274"/>
                  </a:lnTo>
                  <a:lnTo>
                    <a:pt x="318" y="285"/>
                  </a:lnTo>
                  <a:lnTo>
                    <a:pt x="315" y="295"/>
                  </a:lnTo>
                  <a:lnTo>
                    <a:pt x="310" y="304"/>
                  </a:lnTo>
                  <a:lnTo>
                    <a:pt x="305" y="312"/>
                  </a:lnTo>
                  <a:lnTo>
                    <a:pt x="300" y="321"/>
                  </a:lnTo>
                  <a:lnTo>
                    <a:pt x="293" y="329"/>
                  </a:lnTo>
                  <a:lnTo>
                    <a:pt x="287" y="336"/>
                  </a:lnTo>
                  <a:lnTo>
                    <a:pt x="280" y="343"/>
                  </a:lnTo>
                  <a:lnTo>
                    <a:pt x="272" y="348"/>
                  </a:lnTo>
                  <a:lnTo>
                    <a:pt x="265" y="355"/>
                  </a:lnTo>
                  <a:lnTo>
                    <a:pt x="257" y="359"/>
                  </a:lnTo>
                  <a:lnTo>
                    <a:pt x="249" y="365"/>
                  </a:lnTo>
                  <a:lnTo>
                    <a:pt x="241" y="369"/>
                  </a:lnTo>
                  <a:lnTo>
                    <a:pt x="232" y="374"/>
                  </a:lnTo>
                  <a:lnTo>
                    <a:pt x="222" y="377"/>
                  </a:lnTo>
                  <a:lnTo>
                    <a:pt x="213" y="380"/>
                  </a:lnTo>
                  <a:lnTo>
                    <a:pt x="203" y="382"/>
                  </a:lnTo>
                  <a:lnTo>
                    <a:pt x="194" y="386"/>
                  </a:lnTo>
                  <a:lnTo>
                    <a:pt x="183" y="388"/>
                  </a:lnTo>
                  <a:lnTo>
                    <a:pt x="173" y="389"/>
                  </a:lnTo>
                  <a:lnTo>
                    <a:pt x="162" y="391"/>
                  </a:lnTo>
                  <a:lnTo>
                    <a:pt x="152" y="392"/>
                  </a:lnTo>
                  <a:lnTo>
                    <a:pt x="141" y="392"/>
                  </a:lnTo>
                  <a:lnTo>
                    <a:pt x="130" y="393"/>
                  </a:lnTo>
                  <a:lnTo>
                    <a:pt x="119" y="393"/>
                  </a:lnTo>
                  <a:lnTo>
                    <a:pt x="108" y="393"/>
                  </a:lnTo>
                  <a:lnTo>
                    <a:pt x="0" y="393"/>
                  </a:lnTo>
                  <a:close/>
                  <a:moveTo>
                    <a:pt x="79" y="63"/>
                  </a:moveTo>
                  <a:lnTo>
                    <a:pt x="124" y="63"/>
                  </a:lnTo>
                  <a:lnTo>
                    <a:pt x="124" y="63"/>
                  </a:lnTo>
                  <a:lnTo>
                    <a:pt x="129" y="64"/>
                  </a:lnTo>
                  <a:lnTo>
                    <a:pt x="136" y="64"/>
                  </a:lnTo>
                  <a:lnTo>
                    <a:pt x="141" y="65"/>
                  </a:lnTo>
                  <a:lnTo>
                    <a:pt x="148" y="66"/>
                  </a:lnTo>
                  <a:lnTo>
                    <a:pt x="153" y="67"/>
                  </a:lnTo>
                  <a:lnTo>
                    <a:pt x="160" y="68"/>
                  </a:lnTo>
                  <a:lnTo>
                    <a:pt x="165" y="70"/>
                  </a:lnTo>
                  <a:lnTo>
                    <a:pt x="171" y="73"/>
                  </a:lnTo>
                  <a:lnTo>
                    <a:pt x="176" y="75"/>
                  </a:lnTo>
                  <a:lnTo>
                    <a:pt x="182" y="77"/>
                  </a:lnTo>
                  <a:lnTo>
                    <a:pt x="187" y="80"/>
                  </a:lnTo>
                  <a:lnTo>
                    <a:pt x="193" y="84"/>
                  </a:lnTo>
                  <a:lnTo>
                    <a:pt x="198" y="87"/>
                  </a:lnTo>
                  <a:lnTo>
                    <a:pt x="202" y="90"/>
                  </a:lnTo>
                  <a:lnTo>
                    <a:pt x="207" y="94"/>
                  </a:lnTo>
                  <a:lnTo>
                    <a:pt x="212" y="98"/>
                  </a:lnTo>
                  <a:lnTo>
                    <a:pt x="216" y="102"/>
                  </a:lnTo>
                  <a:lnTo>
                    <a:pt x="220" y="108"/>
                  </a:lnTo>
                  <a:lnTo>
                    <a:pt x="224" y="112"/>
                  </a:lnTo>
                  <a:lnTo>
                    <a:pt x="228" y="117"/>
                  </a:lnTo>
                  <a:lnTo>
                    <a:pt x="231" y="123"/>
                  </a:lnTo>
                  <a:lnTo>
                    <a:pt x="234" y="128"/>
                  </a:lnTo>
                  <a:lnTo>
                    <a:pt x="237" y="134"/>
                  </a:lnTo>
                  <a:lnTo>
                    <a:pt x="241" y="140"/>
                  </a:lnTo>
                  <a:lnTo>
                    <a:pt x="243" y="147"/>
                  </a:lnTo>
                  <a:lnTo>
                    <a:pt x="245" y="154"/>
                  </a:lnTo>
                  <a:lnTo>
                    <a:pt x="247" y="160"/>
                  </a:lnTo>
                  <a:lnTo>
                    <a:pt x="248" y="168"/>
                  </a:lnTo>
                  <a:lnTo>
                    <a:pt x="249" y="174"/>
                  </a:lnTo>
                  <a:lnTo>
                    <a:pt x="251" y="182"/>
                  </a:lnTo>
                  <a:lnTo>
                    <a:pt x="251" y="190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51" y="206"/>
                  </a:lnTo>
                  <a:lnTo>
                    <a:pt x="251" y="214"/>
                  </a:lnTo>
                  <a:lnTo>
                    <a:pt x="249" y="220"/>
                  </a:lnTo>
                  <a:lnTo>
                    <a:pt x="248" y="228"/>
                  </a:lnTo>
                  <a:lnTo>
                    <a:pt x="247" y="235"/>
                  </a:lnTo>
                  <a:lnTo>
                    <a:pt x="245" y="241"/>
                  </a:lnTo>
                  <a:lnTo>
                    <a:pt x="243" y="248"/>
                  </a:lnTo>
                  <a:lnTo>
                    <a:pt x="241" y="254"/>
                  </a:lnTo>
                  <a:lnTo>
                    <a:pt x="237" y="261"/>
                  </a:lnTo>
                  <a:lnTo>
                    <a:pt x="234" y="266"/>
                  </a:lnTo>
                  <a:lnTo>
                    <a:pt x="231" y="272"/>
                  </a:lnTo>
                  <a:lnTo>
                    <a:pt x="228" y="277"/>
                  </a:lnTo>
                  <a:lnTo>
                    <a:pt x="224" y="283"/>
                  </a:lnTo>
                  <a:lnTo>
                    <a:pt x="220" y="288"/>
                  </a:lnTo>
                  <a:lnTo>
                    <a:pt x="216" y="293"/>
                  </a:lnTo>
                  <a:lnTo>
                    <a:pt x="212" y="297"/>
                  </a:lnTo>
                  <a:lnTo>
                    <a:pt x="207" y="301"/>
                  </a:lnTo>
                  <a:lnTo>
                    <a:pt x="202" y="305"/>
                  </a:lnTo>
                  <a:lnTo>
                    <a:pt x="198" y="309"/>
                  </a:lnTo>
                  <a:lnTo>
                    <a:pt x="193" y="312"/>
                  </a:lnTo>
                  <a:lnTo>
                    <a:pt x="187" y="316"/>
                  </a:lnTo>
                  <a:lnTo>
                    <a:pt x="182" y="318"/>
                  </a:lnTo>
                  <a:lnTo>
                    <a:pt x="176" y="321"/>
                  </a:lnTo>
                  <a:lnTo>
                    <a:pt x="171" y="323"/>
                  </a:lnTo>
                  <a:lnTo>
                    <a:pt x="165" y="325"/>
                  </a:lnTo>
                  <a:lnTo>
                    <a:pt x="160" y="328"/>
                  </a:lnTo>
                  <a:lnTo>
                    <a:pt x="153" y="329"/>
                  </a:lnTo>
                  <a:lnTo>
                    <a:pt x="148" y="330"/>
                  </a:lnTo>
                  <a:lnTo>
                    <a:pt x="141" y="331"/>
                  </a:lnTo>
                  <a:lnTo>
                    <a:pt x="136" y="332"/>
                  </a:lnTo>
                  <a:lnTo>
                    <a:pt x="129" y="332"/>
                  </a:lnTo>
                  <a:lnTo>
                    <a:pt x="124" y="332"/>
                  </a:lnTo>
                  <a:lnTo>
                    <a:pt x="79" y="332"/>
                  </a:lnTo>
                  <a:lnTo>
                    <a:pt x="79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6"/>
            <p:cNvSpPr/>
            <p:nvPr/>
          </p:nvSpPr>
          <p:spPr>
            <a:xfrm>
              <a:off x="5401" y="734"/>
              <a:ext cx="71" cy="120"/>
            </a:xfrm>
            <a:custGeom>
              <a:rect b="b" l="l" r="r" t="t"/>
              <a:pathLst>
                <a:path extrusionOk="0" h="393" w="231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288"/>
                  </a:lnTo>
                  <a:lnTo>
                    <a:pt x="79" y="332"/>
                  </a:lnTo>
                  <a:lnTo>
                    <a:pt x="231" y="332"/>
                  </a:lnTo>
                  <a:lnTo>
                    <a:pt x="231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6"/>
            <p:cNvSpPr/>
            <p:nvPr/>
          </p:nvSpPr>
          <p:spPr>
            <a:xfrm>
              <a:off x="4876" y="255"/>
              <a:ext cx="726" cy="559"/>
            </a:xfrm>
            <a:custGeom>
              <a:rect b="b" l="l" r="r" t="t"/>
              <a:pathLst>
                <a:path extrusionOk="0" h="1810" w="2350">
                  <a:moveTo>
                    <a:pt x="642" y="1810"/>
                  </a:moveTo>
                  <a:lnTo>
                    <a:pt x="1285" y="1165"/>
                  </a:lnTo>
                  <a:lnTo>
                    <a:pt x="1828" y="1165"/>
                  </a:lnTo>
                  <a:lnTo>
                    <a:pt x="2350" y="647"/>
                  </a:lnTo>
                  <a:lnTo>
                    <a:pt x="1715" y="647"/>
                  </a:lnTo>
                  <a:lnTo>
                    <a:pt x="1715" y="0"/>
                  </a:lnTo>
                  <a:lnTo>
                    <a:pt x="1072" y="645"/>
                  </a:lnTo>
                  <a:lnTo>
                    <a:pt x="523" y="645"/>
                  </a:lnTo>
                  <a:lnTo>
                    <a:pt x="0" y="1165"/>
                  </a:lnTo>
                  <a:lnTo>
                    <a:pt x="642" y="1165"/>
                  </a:lnTo>
                  <a:lnTo>
                    <a:pt x="642" y="1810"/>
                  </a:lnTo>
                  <a:close/>
                  <a:moveTo>
                    <a:pt x="774" y="1493"/>
                  </a:moveTo>
                  <a:lnTo>
                    <a:pt x="1100" y="1165"/>
                  </a:lnTo>
                  <a:lnTo>
                    <a:pt x="774" y="1165"/>
                  </a:lnTo>
                  <a:lnTo>
                    <a:pt x="774" y="1493"/>
                  </a:lnTo>
                  <a:close/>
                  <a:moveTo>
                    <a:pt x="681" y="1036"/>
                  </a:moveTo>
                  <a:lnTo>
                    <a:pt x="941" y="777"/>
                  </a:lnTo>
                  <a:lnTo>
                    <a:pt x="576" y="777"/>
                  </a:lnTo>
                  <a:lnTo>
                    <a:pt x="314" y="1036"/>
                  </a:lnTo>
                  <a:lnTo>
                    <a:pt x="681" y="1036"/>
                  </a:lnTo>
                  <a:close/>
                  <a:moveTo>
                    <a:pt x="1582" y="645"/>
                  </a:moveTo>
                  <a:lnTo>
                    <a:pt x="1582" y="31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6" y="647"/>
                  </a:lnTo>
                  <a:lnTo>
                    <a:pt x="1261" y="647"/>
                  </a:lnTo>
                  <a:lnTo>
                    <a:pt x="1266" y="647"/>
                  </a:lnTo>
                  <a:lnTo>
                    <a:pt x="1274" y="647"/>
                  </a:lnTo>
                  <a:lnTo>
                    <a:pt x="1283" y="647"/>
                  </a:lnTo>
                  <a:lnTo>
                    <a:pt x="1292" y="647"/>
                  </a:lnTo>
                  <a:lnTo>
                    <a:pt x="1304" y="647"/>
                  </a:lnTo>
                  <a:lnTo>
                    <a:pt x="1317" y="647"/>
                  </a:lnTo>
                  <a:lnTo>
                    <a:pt x="1329" y="647"/>
                  </a:lnTo>
                  <a:lnTo>
                    <a:pt x="1343" y="647"/>
                  </a:lnTo>
                  <a:lnTo>
                    <a:pt x="1357" y="647"/>
                  </a:lnTo>
                  <a:lnTo>
                    <a:pt x="1371" y="647"/>
                  </a:lnTo>
                  <a:lnTo>
                    <a:pt x="1387" y="647"/>
                  </a:lnTo>
                  <a:lnTo>
                    <a:pt x="1402" y="647"/>
                  </a:lnTo>
                  <a:lnTo>
                    <a:pt x="1417" y="646"/>
                  </a:lnTo>
                  <a:lnTo>
                    <a:pt x="1433" y="646"/>
                  </a:lnTo>
                  <a:lnTo>
                    <a:pt x="1448" y="646"/>
                  </a:lnTo>
                  <a:lnTo>
                    <a:pt x="1463" y="646"/>
                  </a:lnTo>
                  <a:lnTo>
                    <a:pt x="1477" y="646"/>
                  </a:lnTo>
                  <a:lnTo>
                    <a:pt x="1492" y="646"/>
                  </a:lnTo>
                  <a:lnTo>
                    <a:pt x="1506" y="646"/>
                  </a:lnTo>
                  <a:lnTo>
                    <a:pt x="1518" y="646"/>
                  </a:lnTo>
                  <a:lnTo>
                    <a:pt x="1530" y="646"/>
                  </a:lnTo>
                  <a:lnTo>
                    <a:pt x="1542" y="646"/>
                  </a:lnTo>
                  <a:lnTo>
                    <a:pt x="1552" y="646"/>
                  </a:lnTo>
                  <a:lnTo>
                    <a:pt x="1561" y="646"/>
                  </a:lnTo>
                  <a:lnTo>
                    <a:pt x="1568" y="646"/>
                  </a:lnTo>
                  <a:lnTo>
                    <a:pt x="1574" y="646"/>
                  </a:lnTo>
                  <a:lnTo>
                    <a:pt x="1578" y="646"/>
                  </a:lnTo>
                  <a:lnTo>
                    <a:pt x="1581" y="646"/>
                  </a:lnTo>
                  <a:lnTo>
                    <a:pt x="1582" y="645"/>
                  </a:lnTo>
                  <a:close/>
                  <a:moveTo>
                    <a:pt x="1774" y="1036"/>
                  </a:moveTo>
                  <a:lnTo>
                    <a:pt x="2036" y="777"/>
                  </a:lnTo>
                  <a:lnTo>
                    <a:pt x="1670" y="777"/>
                  </a:lnTo>
                  <a:lnTo>
                    <a:pt x="1408" y="1036"/>
                  </a:lnTo>
                  <a:lnTo>
                    <a:pt x="1774" y="1036"/>
                  </a:lnTo>
                  <a:close/>
                  <a:moveTo>
                    <a:pt x="1228" y="1036"/>
                  </a:moveTo>
                  <a:lnTo>
                    <a:pt x="1488" y="777"/>
                  </a:lnTo>
                  <a:lnTo>
                    <a:pt x="1125" y="777"/>
                  </a:lnTo>
                  <a:lnTo>
                    <a:pt x="864" y="1036"/>
                  </a:lnTo>
                  <a:lnTo>
                    <a:pt x="1228" y="10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6"/>
            <p:cNvSpPr/>
            <p:nvPr/>
          </p:nvSpPr>
          <p:spPr>
            <a:xfrm>
              <a:off x="5491" y="734"/>
              <a:ext cx="102" cy="120"/>
            </a:xfrm>
            <a:custGeom>
              <a:rect b="b" l="l" r="r" t="t"/>
              <a:pathLst>
                <a:path extrusionOk="0" h="393" w="326">
                  <a:moveTo>
                    <a:pt x="79" y="63"/>
                  </a:moveTo>
                  <a:lnTo>
                    <a:pt x="139" y="63"/>
                  </a:lnTo>
                  <a:lnTo>
                    <a:pt x="139" y="63"/>
                  </a:lnTo>
                  <a:lnTo>
                    <a:pt x="140" y="64"/>
                  </a:lnTo>
                  <a:lnTo>
                    <a:pt x="141" y="64"/>
                  </a:lnTo>
                  <a:lnTo>
                    <a:pt x="142" y="64"/>
                  </a:lnTo>
                  <a:lnTo>
                    <a:pt x="144" y="64"/>
                  </a:lnTo>
                  <a:lnTo>
                    <a:pt x="146" y="64"/>
                  </a:lnTo>
                  <a:lnTo>
                    <a:pt x="150" y="64"/>
                  </a:lnTo>
                  <a:lnTo>
                    <a:pt x="152" y="65"/>
                  </a:lnTo>
                  <a:lnTo>
                    <a:pt x="155" y="65"/>
                  </a:lnTo>
                  <a:lnTo>
                    <a:pt x="157" y="65"/>
                  </a:lnTo>
                  <a:lnTo>
                    <a:pt x="161" y="66"/>
                  </a:lnTo>
                  <a:lnTo>
                    <a:pt x="164" y="67"/>
                  </a:lnTo>
                  <a:lnTo>
                    <a:pt x="168" y="68"/>
                  </a:lnTo>
                  <a:lnTo>
                    <a:pt x="172" y="69"/>
                  </a:lnTo>
                  <a:lnTo>
                    <a:pt x="175" y="70"/>
                  </a:lnTo>
                  <a:lnTo>
                    <a:pt x="178" y="71"/>
                  </a:lnTo>
                  <a:lnTo>
                    <a:pt x="182" y="73"/>
                  </a:lnTo>
                  <a:lnTo>
                    <a:pt x="186" y="75"/>
                  </a:lnTo>
                  <a:lnTo>
                    <a:pt x="189" y="77"/>
                  </a:lnTo>
                  <a:lnTo>
                    <a:pt x="192" y="79"/>
                  </a:lnTo>
                  <a:lnTo>
                    <a:pt x="196" y="81"/>
                  </a:lnTo>
                  <a:lnTo>
                    <a:pt x="199" y="84"/>
                  </a:lnTo>
                  <a:lnTo>
                    <a:pt x="201" y="86"/>
                  </a:lnTo>
                  <a:lnTo>
                    <a:pt x="205" y="89"/>
                  </a:lnTo>
                  <a:lnTo>
                    <a:pt x="207" y="92"/>
                  </a:lnTo>
                  <a:lnTo>
                    <a:pt x="210" y="96"/>
                  </a:lnTo>
                  <a:lnTo>
                    <a:pt x="212" y="100"/>
                  </a:lnTo>
                  <a:lnTo>
                    <a:pt x="213" y="103"/>
                  </a:lnTo>
                  <a:lnTo>
                    <a:pt x="215" y="108"/>
                  </a:lnTo>
                  <a:lnTo>
                    <a:pt x="217" y="112"/>
                  </a:lnTo>
                  <a:lnTo>
                    <a:pt x="218" y="117"/>
                  </a:lnTo>
                  <a:lnTo>
                    <a:pt x="218" y="122"/>
                  </a:lnTo>
                  <a:lnTo>
                    <a:pt x="219" y="127"/>
                  </a:lnTo>
                  <a:lnTo>
                    <a:pt x="219" y="127"/>
                  </a:lnTo>
                  <a:lnTo>
                    <a:pt x="218" y="133"/>
                  </a:lnTo>
                  <a:lnTo>
                    <a:pt x="218" y="138"/>
                  </a:lnTo>
                  <a:lnTo>
                    <a:pt x="217" y="143"/>
                  </a:lnTo>
                  <a:lnTo>
                    <a:pt x="215" y="147"/>
                  </a:lnTo>
                  <a:lnTo>
                    <a:pt x="213" y="151"/>
                  </a:lnTo>
                  <a:lnTo>
                    <a:pt x="211" y="155"/>
                  </a:lnTo>
                  <a:lnTo>
                    <a:pt x="209" y="158"/>
                  </a:lnTo>
                  <a:lnTo>
                    <a:pt x="207" y="161"/>
                  </a:lnTo>
                  <a:lnTo>
                    <a:pt x="205" y="165"/>
                  </a:lnTo>
                  <a:lnTo>
                    <a:pt x="201" y="168"/>
                  </a:lnTo>
                  <a:lnTo>
                    <a:pt x="199" y="170"/>
                  </a:lnTo>
                  <a:lnTo>
                    <a:pt x="196" y="172"/>
                  </a:lnTo>
                  <a:lnTo>
                    <a:pt x="192" y="174"/>
                  </a:lnTo>
                  <a:lnTo>
                    <a:pt x="189" y="175"/>
                  </a:lnTo>
                  <a:lnTo>
                    <a:pt x="186" y="178"/>
                  </a:lnTo>
                  <a:lnTo>
                    <a:pt x="183" y="179"/>
                  </a:lnTo>
                  <a:lnTo>
                    <a:pt x="179" y="181"/>
                  </a:lnTo>
                  <a:lnTo>
                    <a:pt x="175" y="182"/>
                  </a:lnTo>
                  <a:lnTo>
                    <a:pt x="172" y="183"/>
                  </a:lnTo>
                  <a:lnTo>
                    <a:pt x="168" y="183"/>
                  </a:lnTo>
                  <a:lnTo>
                    <a:pt x="165" y="184"/>
                  </a:lnTo>
                  <a:lnTo>
                    <a:pt x="162" y="185"/>
                  </a:lnTo>
                  <a:lnTo>
                    <a:pt x="159" y="185"/>
                  </a:lnTo>
                  <a:lnTo>
                    <a:pt x="155" y="186"/>
                  </a:lnTo>
                  <a:lnTo>
                    <a:pt x="153" y="186"/>
                  </a:lnTo>
                  <a:lnTo>
                    <a:pt x="150" y="186"/>
                  </a:lnTo>
                  <a:lnTo>
                    <a:pt x="148" y="186"/>
                  </a:lnTo>
                  <a:lnTo>
                    <a:pt x="145" y="186"/>
                  </a:lnTo>
                  <a:lnTo>
                    <a:pt x="143" y="186"/>
                  </a:lnTo>
                  <a:lnTo>
                    <a:pt x="141" y="186"/>
                  </a:lnTo>
                  <a:lnTo>
                    <a:pt x="140" y="186"/>
                  </a:lnTo>
                  <a:lnTo>
                    <a:pt x="139" y="186"/>
                  </a:lnTo>
                  <a:lnTo>
                    <a:pt x="79" y="186"/>
                  </a:lnTo>
                  <a:lnTo>
                    <a:pt x="79" y="63"/>
                  </a:lnTo>
                  <a:close/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0" y="1"/>
                  </a:lnTo>
                  <a:lnTo>
                    <a:pt x="143" y="1"/>
                  </a:lnTo>
                  <a:lnTo>
                    <a:pt x="146" y="1"/>
                  </a:lnTo>
                  <a:lnTo>
                    <a:pt x="151" y="1"/>
                  </a:lnTo>
                  <a:lnTo>
                    <a:pt x="155" y="1"/>
                  </a:lnTo>
                  <a:lnTo>
                    <a:pt x="161" y="3"/>
                  </a:lnTo>
                  <a:lnTo>
                    <a:pt x="166" y="3"/>
                  </a:lnTo>
                  <a:lnTo>
                    <a:pt x="172" y="4"/>
                  </a:lnTo>
                  <a:lnTo>
                    <a:pt x="178" y="5"/>
                  </a:lnTo>
                  <a:lnTo>
                    <a:pt x="185" y="6"/>
                  </a:lnTo>
                  <a:lnTo>
                    <a:pt x="191" y="7"/>
                  </a:lnTo>
                  <a:lnTo>
                    <a:pt x="198" y="8"/>
                  </a:lnTo>
                  <a:lnTo>
                    <a:pt x="205" y="10"/>
                  </a:lnTo>
                  <a:lnTo>
                    <a:pt x="212" y="12"/>
                  </a:lnTo>
                  <a:lnTo>
                    <a:pt x="219" y="15"/>
                  </a:lnTo>
                  <a:lnTo>
                    <a:pt x="226" y="18"/>
                  </a:lnTo>
                  <a:lnTo>
                    <a:pt x="233" y="21"/>
                  </a:lnTo>
                  <a:lnTo>
                    <a:pt x="240" y="24"/>
                  </a:lnTo>
                  <a:lnTo>
                    <a:pt x="246" y="28"/>
                  </a:lnTo>
                  <a:lnTo>
                    <a:pt x="253" y="32"/>
                  </a:lnTo>
                  <a:lnTo>
                    <a:pt x="259" y="38"/>
                  </a:lnTo>
                  <a:lnTo>
                    <a:pt x="266" y="43"/>
                  </a:lnTo>
                  <a:lnTo>
                    <a:pt x="271" y="48"/>
                  </a:lnTo>
                  <a:lnTo>
                    <a:pt x="276" y="54"/>
                  </a:lnTo>
                  <a:lnTo>
                    <a:pt x="281" y="62"/>
                  </a:lnTo>
                  <a:lnTo>
                    <a:pt x="285" y="68"/>
                  </a:lnTo>
                  <a:lnTo>
                    <a:pt x="289" y="76"/>
                  </a:lnTo>
                  <a:lnTo>
                    <a:pt x="292" y="85"/>
                  </a:lnTo>
                  <a:lnTo>
                    <a:pt x="295" y="93"/>
                  </a:lnTo>
                  <a:lnTo>
                    <a:pt x="298" y="103"/>
                  </a:lnTo>
                  <a:lnTo>
                    <a:pt x="299" y="113"/>
                  </a:lnTo>
                  <a:lnTo>
                    <a:pt x="300" y="124"/>
                  </a:lnTo>
                  <a:lnTo>
                    <a:pt x="300" y="124"/>
                  </a:lnTo>
                  <a:lnTo>
                    <a:pt x="299" y="130"/>
                  </a:lnTo>
                  <a:lnTo>
                    <a:pt x="299" y="134"/>
                  </a:lnTo>
                  <a:lnTo>
                    <a:pt x="298" y="138"/>
                  </a:lnTo>
                  <a:lnTo>
                    <a:pt x="298" y="143"/>
                  </a:lnTo>
                  <a:lnTo>
                    <a:pt x="295" y="147"/>
                  </a:lnTo>
                  <a:lnTo>
                    <a:pt x="294" y="151"/>
                  </a:lnTo>
                  <a:lnTo>
                    <a:pt x="293" y="156"/>
                  </a:lnTo>
                  <a:lnTo>
                    <a:pt x="291" y="159"/>
                  </a:lnTo>
                  <a:lnTo>
                    <a:pt x="289" y="163"/>
                  </a:lnTo>
                  <a:lnTo>
                    <a:pt x="287" y="167"/>
                  </a:lnTo>
                  <a:lnTo>
                    <a:pt x="284" y="171"/>
                  </a:lnTo>
                  <a:lnTo>
                    <a:pt x="282" y="174"/>
                  </a:lnTo>
                  <a:lnTo>
                    <a:pt x="279" y="178"/>
                  </a:lnTo>
                  <a:lnTo>
                    <a:pt x="277" y="181"/>
                  </a:lnTo>
                  <a:lnTo>
                    <a:pt x="273" y="184"/>
                  </a:lnTo>
                  <a:lnTo>
                    <a:pt x="271" y="188"/>
                  </a:lnTo>
                  <a:lnTo>
                    <a:pt x="268" y="190"/>
                  </a:lnTo>
                  <a:lnTo>
                    <a:pt x="265" y="193"/>
                  </a:lnTo>
                  <a:lnTo>
                    <a:pt x="261" y="195"/>
                  </a:lnTo>
                  <a:lnTo>
                    <a:pt x="258" y="198"/>
                  </a:lnTo>
                  <a:lnTo>
                    <a:pt x="255" y="201"/>
                  </a:lnTo>
                  <a:lnTo>
                    <a:pt x="252" y="203"/>
                  </a:lnTo>
                  <a:lnTo>
                    <a:pt x="248" y="205"/>
                  </a:lnTo>
                  <a:lnTo>
                    <a:pt x="245" y="207"/>
                  </a:lnTo>
                  <a:lnTo>
                    <a:pt x="242" y="209"/>
                  </a:lnTo>
                  <a:lnTo>
                    <a:pt x="238" y="211"/>
                  </a:lnTo>
                  <a:lnTo>
                    <a:pt x="235" y="213"/>
                  </a:lnTo>
                  <a:lnTo>
                    <a:pt x="232" y="214"/>
                  </a:lnTo>
                  <a:lnTo>
                    <a:pt x="229" y="215"/>
                  </a:lnTo>
                  <a:lnTo>
                    <a:pt x="225" y="217"/>
                  </a:lnTo>
                  <a:lnTo>
                    <a:pt x="222" y="218"/>
                  </a:lnTo>
                  <a:lnTo>
                    <a:pt x="220" y="218"/>
                  </a:lnTo>
                  <a:lnTo>
                    <a:pt x="220" y="218"/>
                  </a:lnTo>
                  <a:lnTo>
                    <a:pt x="220" y="219"/>
                  </a:lnTo>
                  <a:lnTo>
                    <a:pt x="221" y="219"/>
                  </a:lnTo>
                  <a:lnTo>
                    <a:pt x="221" y="219"/>
                  </a:lnTo>
                  <a:lnTo>
                    <a:pt x="222" y="219"/>
                  </a:lnTo>
                  <a:lnTo>
                    <a:pt x="223" y="219"/>
                  </a:lnTo>
                  <a:lnTo>
                    <a:pt x="224" y="219"/>
                  </a:lnTo>
                  <a:lnTo>
                    <a:pt x="225" y="219"/>
                  </a:lnTo>
                  <a:lnTo>
                    <a:pt x="226" y="220"/>
                  </a:lnTo>
                  <a:lnTo>
                    <a:pt x="227" y="220"/>
                  </a:lnTo>
                  <a:lnTo>
                    <a:pt x="229" y="220"/>
                  </a:lnTo>
                  <a:lnTo>
                    <a:pt x="230" y="220"/>
                  </a:lnTo>
                  <a:lnTo>
                    <a:pt x="231" y="221"/>
                  </a:lnTo>
                  <a:lnTo>
                    <a:pt x="232" y="221"/>
                  </a:lnTo>
                  <a:lnTo>
                    <a:pt x="233" y="223"/>
                  </a:lnTo>
                  <a:lnTo>
                    <a:pt x="234" y="223"/>
                  </a:lnTo>
                  <a:lnTo>
                    <a:pt x="236" y="224"/>
                  </a:lnTo>
                  <a:lnTo>
                    <a:pt x="237" y="225"/>
                  </a:lnTo>
                  <a:lnTo>
                    <a:pt x="238" y="226"/>
                  </a:lnTo>
                  <a:lnTo>
                    <a:pt x="240" y="227"/>
                  </a:lnTo>
                  <a:lnTo>
                    <a:pt x="242" y="228"/>
                  </a:lnTo>
                  <a:lnTo>
                    <a:pt x="243" y="229"/>
                  </a:lnTo>
                  <a:lnTo>
                    <a:pt x="244" y="230"/>
                  </a:lnTo>
                  <a:lnTo>
                    <a:pt x="245" y="231"/>
                  </a:lnTo>
                  <a:lnTo>
                    <a:pt x="247" y="234"/>
                  </a:lnTo>
                  <a:lnTo>
                    <a:pt x="248" y="235"/>
                  </a:lnTo>
                  <a:lnTo>
                    <a:pt x="249" y="237"/>
                  </a:lnTo>
                  <a:lnTo>
                    <a:pt x="252" y="239"/>
                  </a:lnTo>
                  <a:lnTo>
                    <a:pt x="253" y="241"/>
                  </a:lnTo>
                  <a:lnTo>
                    <a:pt x="255" y="243"/>
                  </a:lnTo>
                  <a:lnTo>
                    <a:pt x="256" y="246"/>
                  </a:lnTo>
                  <a:lnTo>
                    <a:pt x="257" y="249"/>
                  </a:lnTo>
                  <a:lnTo>
                    <a:pt x="259" y="251"/>
                  </a:lnTo>
                  <a:lnTo>
                    <a:pt x="326" y="393"/>
                  </a:lnTo>
                  <a:lnTo>
                    <a:pt x="238" y="393"/>
                  </a:lnTo>
                  <a:lnTo>
                    <a:pt x="187" y="282"/>
                  </a:lnTo>
                  <a:lnTo>
                    <a:pt x="187" y="282"/>
                  </a:lnTo>
                  <a:lnTo>
                    <a:pt x="186" y="279"/>
                  </a:lnTo>
                  <a:lnTo>
                    <a:pt x="185" y="277"/>
                  </a:lnTo>
                  <a:lnTo>
                    <a:pt x="184" y="275"/>
                  </a:lnTo>
                  <a:lnTo>
                    <a:pt x="183" y="274"/>
                  </a:lnTo>
                  <a:lnTo>
                    <a:pt x="182" y="272"/>
                  </a:lnTo>
                  <a:lnTo>
                    <a:pt x="180" y="270"/>
                  </a:lnTo>
                  <a:lnTo>
                    <a:pt x="179" y="269"/>
                  </a:lnTo>
                  <a:lnTo>
                    <a:pt x="178" y="266"/>
                  </a:lnTo>
                  <a:lnTo>
                    <a:pt x="177" y="265"/>
                  </a:lnTo>
                  <a:lnTo>
                    <a:pt x="176" y="263"/>
                  </a:lnTo>
                  <a:lnTo>
                    <a:pt x="175" y="262"/>
                  </a:lnTo>
                  <a:lnTo>
                    <a:pt x="174" y="261"/>
                  </a:lnTo>
                  <a:lnTo>
                    <a:pt x="173" y="260"/>
                  </a:lnTo>
                  <a:lnTo>
                    <a:pt x="171" y="259"/>
                  </a:lnTo>
                  <a:lnTo>
                    <a:pt x="169" y="258"/>
                  </a:lnTo>
                  <a:lnTo>
                    <a:pt x="168" y="256"/>
                  </a:lnTo>
                  <a:lnTo>
                    <a:pt x="166" y="255"/>
                  </a:lnTo>
                  <a:lnTo>
                    <a:pt x="165" y="254"/>
                  </a:lnTo>
                  <a:lnTo>
                    <a:pt x="163" y="254"/>
                  </a:lnTo>
                  <a:lnTo>
                    <a:pt x="162" y="253"/>
                  </a:lnTo>
                  <a:lnTo>
                    <a:pt x="160" y="252"/>
                  </a:lnTo>
                  <a:lnTo>
                    <a:pt x="159" y="252"/>
                  </a:lnTo>
                  <a:lnTo>
                    <a:pt x="156" y="251"/>
                  </a:lnTo>
                  <a:lnTo>
                    <a:pt x="154" y="251"/>
                  </a:lnTo>
                  <a:lnTo>
                    <a:pt x="152" y="251"/>
                  </a:lnTo>
                  <a:lnTo>
                    <a:pt x="150" y="250"/>
                  </a:lnTo>
                  <a:lnTo>
                    <a:pt x="148" y="250"/>
                  </a:lnTo>
                  <a:lnTo>
                    <a:pt x="145" y="250"/>
                  </a:lnTo>
                  <a:lnTo>
                    <a:pt x="143" y="250"/>
                  </a:lnTo>
                  <a:lnTo>
                    <a:pt x="140" y="250"/>
                  </a:lnTo>
                  <a:lnTo>
                    <a:pt x="138" y="250"/>
                  </a:lnTo>
                  <a:lnTo>
                    <a:pt x="136" y="249"/>
                  </a:lnTo>
                  <a:lnTo>
                    <a:pt x="79" y="249"/>
                  </a:lnTo>
                  <a:lnTo>
                    <a:pt x="79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Überschrift" type="objTx">
  <p:cSld name="OBJECT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6" name="Google Shape;96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0" name="Google Shape;100;p27"/>
          <p:cNvSpPr/>
          <p:nvPr/>
        </p:nvSpPr>
        <p:spPr>
          <a:xfrm>
            <a:off x="0" y="188913"/>
            <a:ext cx="12192000" cy="755650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descr="unilogo4c" id="101" name="Google Shape;101;p27"/>
          <p:cNvPicPr preferRelativeResize="0"/>
          <p:nvPr/>
        </p:nvPicPr>
        <p:blipFill rotWithShape="1">
          <a:blip r:embed="rId2">
            <a:alphaModFix/>
          </a:blip>
          <a:srcRect b="0" l="0" r="80917" t="0"/>
          <a:stretch/>
        </p:blipFill>
        <p:spPr>
          <a:xfrm>
            <a:off x="-1588" y="188913"/>
            <a:ext cx="1836738" cy="7508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27"/>
          <p:cNvGrpSpPr/>
          <p:nvPr/>
        </p:nvGrpSpPr>
        <p:grpSpPr>
          <a:xfrm>
            <a:off x="11222092" y="267493"/>
            <a:ext cx="719138" cy="593725"/>
            <a:chOff x="4876" y="255"/>
            <a:chExt cx="726" cy="599"/>
          </a:xfrm>
        </p:grpSpPr>
        <p:sp>
          <p:nvSpPr>
            <p:cNvPr id="103" name="Google Shape;103;p27"/>
            <p:cNvSpPr/>
            <p:nvPr/>
          </p:nvSpPr>
          <p:spPr>
            <a:xfrm>
              <a:off x="5278" y="734"/>
              <a:ext cx="102" cy="120"/>
            </a:xfrm>
            <a:custGeom>
              <a:rect b="b" l="l" r="r" t="t"/>
              <a:pathLst>
                <a:path extrusionOk="0" h="393" w="334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9" y="1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2" y="3"/>
                  </a:lnTo>
                  <a:lnTo>
                    <a:pt x="162" y="4"/>
                  </a:lnTo>
                  <a:lnTo>
                    <a:pt x="173" y="6"/>
                  </a:lnTo>
                  <a:lnTo>
                    <a:pt x="183" y="8"/>
                  </a:lnTo>
                  <a:lnTo>
                    <a:pt x="194" y="10"/>
                  </a:lnTo>
                  <a:lnTo>
                    <a:pt x="203" y="12"/>
                  </a:lnTo>
                  <a:lnTo>
                    <a:pt x="213" y="15"/>
                  </a:lnTo>
                  <a:lnTo>
                    <a:pt x="222" y="18"/>
                  </a:lnTo>
                  <a:lnTo>
                    <a:pt x="232" y="22"/>
                  </a:lnTo>
                  <a:lnTo>
                    <a:pt x="241" y="26"/>
                  </a:lnTo>
                  <a:lnTo>
                    <a:pt x="249" y="31"/>
                  </a:lnTo>
                  <a:lnTo>
                    <a:pt x="257" y="35"/>
                  </a:lnTo>
                  <a:lnTo>
                    <a:pt x="265" y="41"/>
                  </a:lnTo>
                  <a:lnTo>
                    <a:pt x="272" y="46"/>
                  </a:lnTo>
                  <a:lnTo>
                    <a:pt x="280" y="53"/>
                  </a:lnTo>
                  <a:lnTo>
                    <a:pt x="287" y="59"/>
                  </a:lnTo>
                  <a:lnTo>
                    <a:pt x="293" y="67"/>
                  </a:lnTo>
                  <a:lnTo>
                    <a:pt x="300" y="75"/>
                  </a:lnTo>
                  <a:lnTo>
                    <a:pt x="305" y="82"/>
                  </a:lnTo>
                  <a:lnTo>
                    <a:pt x="310" y="91"/>
                  </a:lnTo>
                  <a:lnTo>
                    <a:pt x="315" y="101"/>
                  </a:lnTo>
                  <a:lnTo>
                    <a:pt x="318" y="111"/>
                  </a:lnTo>
                  <a:lnTo>
                    <a:pt x="323" y="122"/>
                  </a:lnTo>
                  <a:lnTo>
                    <a:pt x="326" y="133"/>
                  </a:lnTo>
                  <a:lnTo>
                    <a:pt x="328" y="145"/>
                  </a:lnTo>
                  <a:lnTo>
                    <a:pt x="330" y="157"/>
                  </a:lnTo>
                  <a:lnTo>
                    <a:pt x="332" y="170"/>
                  </a:lnTo>
                  <a:lnTo>
                    <a:pt x="333" y="183"/>
                  </a:lnTo>
                  <a:lnTo>
                    <a:pt x="334" y="197"/>
                  </a:lnTo>
                  <a:lnTo>
                    <a:pt x="334" y="197"/>
                  </a:lnTo>
                  <a:lnTo>
                    <a:pt x="333" y="213"/>
                  </a:lnTo>
                  <a:lnTo>
                    <a:pt x="332" y="226"/>
                  </a:lnTo>
                  <a:lnTo>
                    <a:pt x="330" y="239"/>
                  </a:lnTo>
                  <a:lnTo>
                    <a:pt x="328" y="251"/>
                  </a:lnTo>
                  <a:lnTo>
                    <a:pt x="326" y="263"/>
                  </a:lnTo>
                  <a:lnTo>
                    <a:pt x="323" y="274"/>
                  </a:lnTo>
                  <a:lnTo>
                    <a:pt x="318" y="285"/>
                  </a:lnTo>
                  <a:lnTo>
                    <a:pt x="315" y="295"/>
                  </a:lnTo>
                  <a:lnTo>
                    <a:pt x="310" y="304"/>
                  </a:lnTo>
                  <a:lnTo>
                    <a:pt x="305" y="312"/>
                  </a:lnTo>
                  <a:lnTo>
                    <a:pt x="300" y="321"/>
                  </a:lnTo>
                  <a:lnTo>
                    <a:pt x="293" y="329"/>
                  </a:lnTo>
                  <a:lnTo>
                    <a:pt x="287" y="336"/>
                  </a:lnTo>
                  <a:lnTo>
                    <a:pt x="280" y="343"/>
                  </a:lnTo>
                  <a:lnTo>
                    <a:pt x="272" y="348"/>
                  </a:lnTo>
                  <a:lnTo>
                    <a:pt x="265" y="355"/>
                  </a:lnTo>
                  <a:lnTo>
                    <a:pt x="257" y="359"/>
                  </a:lnTo>
                  <a:lnTo>
                    <a:pt x="249" y="365"/>
                  </a:lnTo>
                  <a:lnTo>
                    <a:pt x="241" y="369"/>
                  </a:lnTo>
                  <a:lnTo>
                    <a:pt x="232" y="374"/>
                  </a:lnTo>
                  <a:lnTo>
                    <a:pt x="222" y="377"/>
                  </a:lnTo>
                  <a:lnTo>
                    <a:pt x="213" y="380"/>
                  </a:lnTo>
                  <a:lnTo>
                    <a:pt x="203" y="382"/>
                  </a:lnTo>
                  <a:lnTo>
                    <a:pt x="194" y="386"/>
                  </a:lnTo>
                  <a:lnTo>
                    <a:pt x="183" y="388"/>
                  </a:lnTo>
                  <a:lnTo>
                    <a:pt x="173" y="389"/>
                  </a:lnTo>
                  <a:lnTo>
                    <a:pt x="162" y="391"/>
                  </a:lnTo>
                  <a:lnTo>
                    <a:pt x="152" y="392"/>
                  </a:lnTo>
                  <a:lnTo>
                    <a:pt x="141" y="392"/>
                  </a:lnTo>
                  <a:lnTo>
                    <a:pt x="130" y="393"/>
                  </a:lnTo>
                  <a:lnTo>
                    <a:pt x="119" y="393"/>
                  </a:lnTo>
                  <a:lnTo>
                    <a:pt x="108" y="393"/>
                  </a:lnTo>
                  <a:lnTo>
                    <a:pt x="0" y="393"/>
                  </a:lnTo>
                  <a:close/>
                  <a:moveTo>
                    <a:pt x="79" y="63"/>
                  </a:moveTo>
                  <a:lnTo>
                    <a:pt x="124" y="63"/>
                  </a:lnTo>
                  <a:lnTo>
                    <a:pt x="124" y="63"/>
                  </a:lnTo>
                  <a:lnTo>
                    <a:pt x="129" y="64"/>
                  </a:lnTo>
                  <a:lnTo>
                    <a:pt x="136" y="64"/>
                  </a:lnTo>
                  <a:lnTo>
                    <a:pt x="141" y="65"/>
                  </a:lnTo>
                  <a:lnTo>
                    <a:pt x="148" y="66"/>
                  </a:lnTo>
                  <a:lnTo>
                    <a:pt x="153" y="67"/>
                  </a:lnTo>
                  <a:lnTo>
                    <a:pt x="160" y="68"/>
                  </a:lnTo>
                  <a:lnTo>
                    <a:pt x="165" y="70"/>
                  </a:lnTo>
                  <a:lnTo>
                    <a:pt x="171" y="73"/>
                  </a:lnTo>
                  <a:lnTo>
                    <a:pt x="176" y="75"/>
                  </a:lnTo>
                  <a:lnTo>
                    <a:pt x="182" y="77"/>
                  </a:lnTo>
                  <a:lnTo>
                    <a:pt x="187" y="80"/>
                  </a:lnTo>
                  <a:lnTo>
                    <a:pt x="193" y="84"/>
                  </a:lnTo>
                  <a:lnTo>
                    <a:pt x="198" y="87"/>
                  </a:lnTo>
                  <a:lnTo>
                    <a:pt x="202" y="90"/>
                  </a:lnTo>
                  <a:lnTo>
                    <a:pt x="207" y="94"/>
                  </a:lnTo>
                  <a:lnTo>
                    <a:pt x="212" y="98"/>
                  </a:lnTo>
                  <a:lnTo>
                    <a:pt x="216" y="102"/>
                  </a:lnTo>
                  <a:lnTo>
                    <a:pt x="220" y="108"/>
                  </a:lnTo>
                  <a:lnTo>
                    <a:pt x="224" y="112"/>
                  </a:lnTo>
                  <a:lnTo>
                    <a:pt x="228" y="117"/>
                  </a:lnTo>
                  <a:lnTo>
                    <a:pt x="231" y="123"/>
                  </a:lnTo>
                  <a:lnTo>
                    <a:pt x="234" y="128"/>
                  </a:lnTo>
                  <a:lnTo>
                    <a:pt x="237" y="134"/>
                  </a:lnTo>
                  <a:lnTo>
                    <a:pt x="241" y="140"/>
                  </a:lnTo>
                  <a:lnTo>
                    <a:pt x="243" y="147"/>
                  </a:lnTo>
                  <a:lnTo>
                    <a:pt x="245" y="154"/>
                  </a:lnTo>
                  <a:lnTo>
                    <a:pt x="247" y="160"/>
                  </a:lnTo>
                  <a:lnTo>
                    <a:pt x="248" y="168"/>
                  </a:lnTo>
                  <a:lnTo>
                    <a:pt x="249" y="174"/>
                  </a:lnTo>
                  <a:lnTo>
                    <a:pt x="251" y="182"/>
                  </a:lnTo>
                  <a:lnTo>
                    <a:pt x="251" y="190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51" y="206"/>
                  </a:lnTo>
                  <a:lnTo>
                    <a:pt x="251" y="214"/>
                  </a:lnTo>
                  <a:lnTo>
                    <a:pt x="249" y="220"/>
                  </a:lnTo>
                  <a:lnTo>
                    <a:pt x="248" y="228"/>
                  </a:lnTo>
                  <a:lnTo>
                    <a:pt x="247" y="235"/>
                  </a:lnTo>
                  <a:lnTo>
                    <a:pt x="245" y="241"/>
                  </a:lnTo>
                  <a:lnTo>
                    <a:pt x="243" y="248"/>
                  </a:lnTo>
                  <a:lnTo>
                    <a:pt x="241" y="254"/>
                  </a:lnTo>
                  <a:lnTo>
                    <a:pt x="237" y="261"/>
                  </a:lnTo>
                  <a:lnTo>
                    <a:pt x="234" y="266"/>
                  </a:lnTo>
                  <a:lnTo>
                    <a:pt x="231" y="272"/>
                  </a:lnTo>
                  <a:lnTo>
                    <a:pt x="228" y="277"/>
                  </a:lnTo>
                  <a:lnTo>
                    <a:pt x="224" y="283"/>
                  </a:lnTo>
                  <a:lnTo>
                    <a:pt x="220" y="288"/>
                  </a:lnTo>
                  <a:lnTo>
                    <a:pt x="216" y="293"/>
                  </a:lnTo>
                  <a:lnTo>
                    <a:pt x="212" y="297"/>
                  </a:lnTo>
                  <a:lnTo>
                    <a:pt x="207" y="301"/>
                  </a:lnTo>
                  <a:lnTo>
                    <a:pt x="202" y="305"/>
                  </a:lnTo>
                  <a:lnTo>
                    <a:pt x="198" y="309"/>
                  </a:lnTo>
                  <a:lnTo>
                    <a:pt x="193" y="312"/>
                  </a:lnTo>
                  <a:lnTo>
                    <a:pt x="187" y="316"/>
                  </a:lnTo>
                  <a:lnTo>
                    <a:pt x="182" y="318"/>
                  </a:lnTo>
                  <a:lnTo>
                    <a:pt x="176" y="321"/>
                  </a:lnTo>
                  <a:lnTo>
                    <a:pt x="171" y="323"/>
                  </a:lnTo>
                  <a:lnTo>
                    <a:pt x="165" y="325"/>
                  </a:lnTo>
                  <a:lnTo>
                    <a:pt x="160" y="328"/>
                  </a:lnTo>
                  <a:lnTo>
                    <a:pt x="153" y="329"/>
                  </a:lnTo>
                  <a:lnTo>
                    <a:pt x="148" y="330"/>
                  </a:lnTo>
                  <a:lnTo>
                    <a:pt x="141" y="331"/>
                  </a:lnTo>
                  <a:lnTo>
                    <a:pt x="136" y="332"/>
                  </a:lnTo>
                  <a:lnTo>
                    <a:pt x="129" y="332"/>
                  </a:lnTo>
                  <a:lnTo>
                    <a:pt x="124" y="332"/>
                  </a:lnTo>
                  <a:lnTo>
                    <a:pt x="79" y="332"/>
                  </a:lnTo>
                  <a:lnTo>
                    <a:pt x="79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7"/>
            <p:cNvSpPr/>
            <p:nvPr/>
          </p:nvSpPr>
          <p:spPr>
            <a:xfrm>
              <a:off x="5401" y="734"/>
              <a:ext cx="71" cy="120"/>
            </a:xfrm>
            <a:custGeom>
              <a:rect b="b" l="l" r="r" t="t"/>
              <a:pathLst>
                <a:path extrusionOk="0" h="393" w="231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288"/>
                  </a:lnTo>
                  <a:lnTo>
                    <a:pt x="79" y="332"/>
                  </a:lnTo>
                  <a:lnTo>
                    <a:pt x="231" y="332"/>
                  </a:lnTo>
                  <a:lnTo>
                    <a:pt x="231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7"/>
            <p:cNvSpPr/>
            <p:nvPr/>
          </p:nvSpPr>
          <p:spPr>
            <a:xfrm>
              <a:off x="4876" y="255"/>
              <a:ext cx="726" cy="559"/>
            </a:xfrm>
            <a:custGeom>
              <a:rect b="b" l="l" r="r" t="t"/>
              <a:pathLst>
                <a:path extrusionOk="0" h="1810" w="2350">
                  <a:moveTo>
                    <a:pt x="642" y="1810"/>
                  </a:moveTo>
                  <a:lnTo>
                    <a:pt x="1285" y="1165"/>
                  </a:lnTo>
                  <a:lnTo>
                    <a:pt x="1828" y="1165"/>
                  </a:lnTo>
                  <a:lnTo>
                    <a:pt x="2350" y="647"/>
                  </a:lnTo>
                  <a:lnTo>
                    <a:pt x="1715" y="647"/>
                  </a:lnTo>
                  <a:lnTo>
                    <a:pt x="1715" y="0"/>
                  </a:lnTo>
                  <a:lnTo>
                    <a:pt x="1072" y="645"/>
                  </a:lnTo>
                  <a:lnTo>
                    <a:pt x="523" y="645"/>
                  </a:lnTo>
                  <a:lnTo>
                    <a:pt x="0" y="1165"/>
                  </a:lnTo>
                  <a:lnTo>
                    <a:pt x="642" y="1165"/>
                  </a:lnTo>
                  <a:lnTo>
                    <a:pt x="642" y="1810"/>
                  </a:lnTo>
                  <a:close/>
                  <a:moveTo>
                    <a:pt x="774" y="1493"/>
                  </a:moveTo>
                  <a:lnTo>
                    <a:pt x="1100" y="1165"/>
                  </a:lnTo>
                  <a:lnTo>
                    <a:pt x="774" y="1165"/>
                  </a:lnTo>
                  <a:lnTo>
                    <a:pt x="774" y="1493"/>
                  </a:lnTo>
                  <a:close/>
                  <a:moveTo>
                    <a:pt x="681" y="1036"/>
                  </a:moveTo>
                  <a:lnTo>
                    <a:pt x="941" y="777"/>
                  </a:lnTo>
                  <a:lnTo>
                    <a:pt x="576" y="777"/>
                  </a:lnTo>
                  <a:lnTo>
                    <a:pt x="314" y="1036"/>
                  </a:lnTo>
                  <a:lnTo>
                    <a:pt x="681" y="1036"/>
                  </a:lnTo>
                  <a:close/>
                  <a:moveTo>
                    <a:pt x="1582" y="645"/>
                  </a:moveTo>
                  <a:lnTo>
                    <a:pt x="1582" y="31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6" y="647"/>
                  </a:lnTo>
                  <a:lnTo>
                    <a:pt x="1261" y="647"/>
                  </a:lnTo>
                  <a:lnTo>
                    <a:pt x="1266" y="647"/>
                  </a:lnTo>
                  <a:lnTo>
                    <a:pt x="1274" y="647"/>
                  </a:lnTo>
                  <a:lnTo>
                    <a:pt x="1283" y="647"/>
                  </a:lnTo>
                  <a:lnTo>
                    <a:pt x="1292" y="647"/>
                  </a:lnTo>
                  <a:lnTo>
                    <a:pt x="1304" y="647"/>
                  </a:lnTo>
                  <a:lnTo>
                    <a:pt x="1317" y="647"/>
                  </a:lnTo>
                  <a:lnTo>
                    <a:pt x="1329" y="647"/>
                  </a:lnTo>
                  <a:lnTo>
                    <a:pt x="1343" y="647"/>
                  </a:lnTo>
                  <a:lnTo>
                    <a:pt x="1357" y="647"/>
                  </a:lnTo>
                  <a:lnTo>
                    <a:pt x="1371" y="647"/>
                  </a:lnTo>
                  <a:lnTo>
                    <a:pt x="1387" y="647"/>
                  </a:lnTo>
                  <a:lnTo>
                    <a:pt x="1402" y="647"/>
                  </a:lnTo>
                  <a:lnTo>
                    <a:pt x="1417" y="646"/>
                  </a:lnTo>
                  <a:lnTo>
                    <a:pt x="1433" y="646"/>
                  </a:lnTo>
                  <a:lnTo>
                    <a:pt x="1448" y="646"/>
                  </a:lnTo>
                  <a:lnTo>
                    <a:pt x="1463" y="646"/>
                  </a:lnTo>
                  <a:lnTo>
                    <a:pt x="1477" y="646"/>
                  </a:lnTo>
                  <a:lnTo>
                    <a:pt x="1492" y="646"/>
                  </a:lnTo>
                  <a:lnTo>
                    <a:pt x="1506" y="646"/>
                  </a:lnTo>
                  <a:lnTo>
                    <a:pt x="1518" y="646"/>
                  </a:lnTo>
                  <a:lnTo>
                    <a:pt x="1530" y="646"/>
                  </a:lnTo>
                  <a:lnTo>
                    <a:pt x="1542" y="646"/>
                  </a:lnTo>
                  <a:lnTo>
                    <a:pt x="1552" y="646"/>
                  </a:lnTo>
                  <a:lnTo>
                    <a:pt x="1561" y="646"/>
                  </a:lnTo>
                  <a:lnTo>
                    <a:pt x="1568" y="646"/>
                  </a:lnTo>
                  <a:lnTo>
                    <a:pt x="1574" y="646"/>
                  </a:lnTo>
                  <a:lnTo>
                    <a:pt x="1578" y="646"/>
                  </a:lnTo>
                  <a:lnTo>
                    <a:pt x="1581" y="646"/>
                  </a:lnTo>
                  <a:lnTo>
                    <a:pt x="1582" y="645"/>
                  </a:lnTo>
                  <a:close/>
                  <a:moveTo>
                    <a:pt x="1774" y="1036"/>
                  </a:moveTo>
                  <a:lnTo>
                    <a:pt x="2036" y="777"/>
                  </a:lnTo>
                  <a:lnTo>
                    <a:pt x="1670" y="777"/>
                  </a:lnTo>
                  <a:lnTo>
                    <a:pt x="1408" y="1036"/>
                  </a:lnTo>
                  <a:lnTo>
                    <a:pt x="1774" y="1036"/>
                  </a:lnTo>
                  <a:close/>
                  <a:moveTo>
                    <a:pt x="1228" y="1036"/>
                  </a:moveTo>
                  <a:lnTo>
                    <a:pt x="1488" y="777"/>
                  </a:lnTo>
                  <a:lnTo>
                    <a:pt x="1125" y="777"/>
                  </a:lnTo>
                  <a:lnTo>
                    <a:pt x="864" y="1036"/>
                  </a:lnTo>
                  <a:lnTo>
                    <a:pt x="1228" y="10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7"/>
            <p:cNvSpPr/>
            <p:nvPr/>
          </p:nvSpPr>
          <p:spPr>
            <a:xfrm>
              <a:off x="5491" y="734"/>
              <a:ext cx="102" cy="120"/>
            </a:xfrm>
            <a:custGeom>
              <a:rect b="b" l="l" r="r" t="t"/>
              <a:pathLst>
                <a:path extrusionOk="0" h="393" w="326">
                  <a:moveTo>
                    <a:pt x="79" y="63"/>
                  </a:moveTo>
                  <a:lnTo>
                    <a:pt x="139" y="63"/>
                  </a:lnTo>
                  <a:lnTo>
                    <a:pt x="139" y="63"/>
                  </a:lnTo>
                  <a:lnTo>
                    <a:pt x="140" y="64"/>
                  </a:lnTo>
                  <a:lnTo>
                    <a:pt x="141" y="64"/>
                  </a:lnTo>
                  <a:lnTo>
                    <a:pt x="142" y="64"/>
                  </a:lnTo>
                  <a:lnTo>
                    <a:pt x="144" y="64"/>
                  </a:lnTo>
                  <a:lnTo>
                    <a:pt x="146" y="64"/>
                  </a:lnTo>
                  <a:lnTo>
                    <a:pt x="150" y="64"/>
                  </a:lnTo>
                  <a:lnTo>
                    <a:pt x="152" y="65"/>
                  </a:lnTo>
                  <a:lnTo>
                    <a:pt x="155" y="65"/>
                  </a:lnTo>
                  <a:lnTo>
                    <a:pt x="157" y="65"/>
                  </a:lnTo>
                  <a:lnTo>
                    <a:pt x="161" y="66"/>
                  </a:lnTo>
                  <a:lnTo>
                    <a:pt x="164" y="67"/>
                  </a:lnTo>
                  <a:lnTo>
                    <a:pt x="168" y="68"/>
                  </a:lnTo>
                  <a:lnTo>
                    <a:pt x="172" y="69"/>
                  </a:lnTo>
                  <a:lnTo>
                    <a:pt x="175" y="70"/>
                  </a:lnTo>
                  <a:lnTo>
                    <a:pt x="178" y="71"/>
                  </a:lnTo>
                  <a:lnTo>
                    <a:pt x="182" y="73"/>
                  </a:lnTo>
                  <a:lnTo>
                    <a:pt x="186" y="75"/>
                  </a:lnTo>
                  <a:lnTo>
                    <a:pt x="189" y="77"/>
                  </a:lnTo>
                  <a:lnTo>
                    <a:pt x="192" y="79"/>
                  </a:lnTo>
                  <a:lnTo>
                    <a:pt x="196" y="81"/>
                  </a:lnTo>
                  <a:lnTo>
                    <a:pt x="199" y="84"/>
                  </a:lnTo>
                  <a:lnTo>
                    <a:pt x="201" y="86"/>
                  </a:lnTo>
                  <a:lnTo>
                    <a:pt x="205" y="89"/>
                  </a:lnTo>
                  <a:lnTo>
                    <a:pt x="207" y="92"/>
                  </a:lnTo>
                  <a:lnTo>
                    <a:pt x="210" y="96"/>
                  </a:lnTo>
                  <a:lnTo>
                    <a:pt x="212" y="100"/>
                  </a:lnTo>
                  <a:lnTo>
                    <a:pt x="213" y="103"/>
                  </a:lnTo>
                  <a:lnTo>
                    <a:pt x="215" y="108"/>
                  </a:lnTo>
                  <a:lnTo>
                    <a:pt x="217" y="112"/>
                  </a:lnTo>
                  <a:lnTo>
                    <a:pt x="218" y="117"/>
                  </a:lnTo>
                  <a:lnTo>
                    <a:pt x="218" y="122"/>
                  </a:lnTo>
                  <a:lnTo>
                    <a:pt x="219" y="127"/>
                  </a:lnTo>
                  <a:lnTo>
                    <a:pt x="219" y="127"/>
                  </a:lnTo>
                  <a:lnTo>
                    <a:pt x="218" y="133"/>
                  </a:lnTo>
                  <a:lnTo>
                    <a:pt x="218" y="138"/>
                  </a:lnTo>
                  <a:lnTo>
                    <a:pt x="217" y="143"/>
                  </a:lnTo>
                  <a:lnTo>
                    <a:pt x="215" y="147"/>
                  </a:lnTo>
                  <a:lnTo>
                    <a:pt x="213" y="151"/>
                  </a:lnTo>
                  <a:lnTo>
                    <a:pt x="211" y="155"/>
                  </a:lnTo>
                  <a:lnTo>
                    <a:pt x="209" y="158"/>
                  </a:lnTo>
                  <a:lnTo>
                    <a:pt x="207" y="161"/>
                  </a:lnTo>
                  <a:lnTo>
                    <a:pt x="205" y="165"/>
                  </a:lnTo>
                  <a:lnTo>
                    <a:pt x="201" y="168"/>
                  </a:lnTo>
                  <a:lnTo>
                    <a:pt x="199" y="170"/>
                  </a:lnTo>
                  <a:lnTo>
                    <a:pt x="196" y="172"/>
                  </a:lnTo>
                  <a:lnTo>
                    <a:pt x="192" y="174"/>
                  </a:lnTo>
                  <a:lnTo>
                    <a:pt x="189" y="175"/>
                  </a:lnTo>
                  <a:lnTo>
                    <a:pt x="186" y="178"/>
                  </a:lnTo>
                  <a:lnTo>
                    <a:pt x="183" y="179"/>
                  </a:lnTo>
                  <a:lnTo>
                    <a:pt x="179" y="181"/>
                  </a:lnTo>
                  <a:lnTo>
                    <a:pt x="175" y="182"/>
                  </a:lnTo>
                  <a:lnTo>
                    <a:pt x="172" y="183"/>
                  </a:lnTo>
                  <a:lnTo>
                    <a:pt x="168" y="183"/>
                  </a:lnTo>
                  <a:lnTo>
                    <a:pt x="165" y="184"/>
                  </a:lnTo>
                  <a:lnTo>
                    <a:pt x="162" y="185"/>
                  </a:lnTo>
                  <a:lnTo>
                    <a:pt x="159" y="185"/>
                  </a:lnTo>
                  <a:lnTo>
                    <a:pt x="155" y="186"/>
                  </a:lnTo>
                  <a:lnTo>
                    <a:pt x="153" y="186"/>
                  </a:lnTo>
                  <a:lnTo>
                    <a:pt x="150" y="186"/>
                  </a:lnTo>
                  <a:lnTo>
                    <a:pt x="148" y="186"/>
                  </a:lnTo>
                  <a:lnTo>
                    <a:pt x="145" y="186"/>
                  </a:lnTo>
                  <a:lnTo>
                    <a:pt x="143" y="186"/>
                  </a:lnTo>
                  <a:lnTo>
                    <a:pt x="141" y="186"/>
                  </a:lnTo>
                  <a:lnTo>
                    <a:pt x="140" y="186"/>
                  </a:lnTo>
                  <a:lnTo>
                    <a:pt x="139" y="186"/>
                  </a:lnTo>
                  <a:lnTo>
                    <a:pt x="79" y="186"/>
                  </a:lnTo>
                  <a:lnTo>
                    <a:pt x="79" y="63"/>
                  </a:lnTo>
                  <a:close/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0" y="1"/>
                  </a:lnTo>
                  <a:lnTo>
                    <a:pt x="143" y="1"/>
                  </a:lnTo>
                  <a:lnTo>
                    <a:pt x="146" y="1"/>
                  </a:lnTo>
                  <a:lnTo>
                    <a:pt x="151" y="1"/>
                  </a:lnTo>
                  <a:lnTo>
                    <a:pt x="155" y="1"/>
                  </a:lnTo>
                  <a:lnTo>
                    <a:pt x="161" y="3"/>
                  </a:lnTo>
                  <a:lnTo>
                    <a:pt x="166" y="3"/>
                  </a:lnTo>
                  <a:lnTo>
                    <a:pt x="172" y="4"/>
                  </a:lnTo>
                  <a:lnTo>
                    <a:pt x="178" y="5"/>
                  </a:lnTo>
                  <a:lnTo>
                    <a:pt x="185" y="6"/>
                  </a:lnTo>
                  <a:lnTo>
                    <a:pt x="191" y="7"/>
                  </a:lnTo>
                  <a:lnTo>
                    <a:pt x="198" y="8"/>
                  </a:lnTo>
                  <a:lnTo>
                    <a:pt x="205" y="10"/>
                  </a:lnTo>
                  <a:lnTo>
                    <a:pt x="212" y="12"/>
                  </a:lnTo>
                  <a:lnTo>
                    <a:pt x="219" y="15"/>
                  </a:lnTo>
                  <a:lnTo>
                    <a:pt x="226" y="18"/>
                  </a:lnTo>
                  <a:lnTo>
                    <a:pt x="233" y="21"/>
                  </a:lnTo>
                  <a:lnTo>
                    <a:pt x="240" y="24"/>
                  </a:lnTo>
                  <a:lnTo>
                    <a:pt x="246" y="28"/>
                  </a:lnTo>
                  <a:lnTo>
                    <a:pt x="253" y="32"/>
                  </a:lnTo>
                  <a:lnTo>
                    <a:pt x="259" y="38"/>
                  </a:lnTo>
                  <a:lnTo>
                    <a:pt x="266" y="43"/>
                  </a:lnTo>
                  <a:lnTo>
                    <a:pt x="271" y="48"/>
                  </a:lnTo>
                  <a:lnTo>
                    <a:pt x="276" y="54"/>
                  </a:lnTo>
                  <a:lnTo>
                    <a:pt x="281" y="62"/>
                  </a:lnTo>
                  <a:lnTo>
                    <a:pt x="285" y="68"/>
                  </a:lnTo>
                  <a:lnTo>
                    <a:pt x="289" y="76"/>
                  </a:lnTo>
                  <a:lnTo>
                    <a:pt x="292" y="85"/>
                  </a:lnTo>
                  <a:lnTo>
                    <a:pt x="295" y="93"/>
                  </a:lnTo>
                  <a:lnTo>
                    <a:pt x="298" y="103"/>
                  </a:lnTo>
                  <a:lnTo>
                    <a:pt x="299" y="113"/>
                  </a:lnTo>
                  <a:lnTo>
                    <a:pt x="300" y="124"/>
                  </a:lnTo>
                  <a:lnTo>
                    <a:pt x="300" y="124"/>
                  </a:lnTo>
                  <a:lnTo>
                    <a:pt x="299" y="130"/>
                  </a:lnTo>
                  <a:lnTo>
                    <a:pt x="299" y="134"/>
                  </a:lnTo>
                  <a:lnTo>
                    <a:pt x="298" y="138"/>
                  </a:lnTo>
                  <a:lnTo>
                    <a:pt x="298" y="143"/>
                  </a:lnTo>
                  <a:lnTo>
                    <a:pt x="295" y="147"/>
                  </a:lnTo>
                  <a:lnTo>
                    <a:pt x="294" y="151"/>
                  </a:lnTo>
                  <a:lnTo>
                    <a:pt x="293" y="156"/>
                  </a:lnTo>
                  <a:lnTo>
                    <a:pt x="291" y="159"/>
                  </a:lnTo>
                  <a:lnTo>
                    <a:pt x="289" y="163"/>
                  </a:lnTo>
                  <a:lnTo>
                    <a:pt x="287" y="167"/>
                  </a:lnTo>
                  <a:lnTo>
                    <a:pt x="284" y="171"/>
                  </a:lnTo>
                  <a:lnTo>
                    <a:pt x="282" y="174"/>
                  </a:lnTo>
                  <a:lnTo>
                    <a:pt x="279" y="178"/>
                  </a:lnTo>
                  <a:lnTo>
                    <a:pt x="277" y="181"/>
                  </a:lnTo>
                  <a:lnTo>
                    <a:pt x="273" y="184"/>
                  </a:lnTo>
                  <a:lnTo>
                    <a:pt x="271" y="188"/>
                  </a:lnTo>
                  <a:lnTo>
                    <a:pt x="268" y="190"/>
                  </a:lnTo>
                  <a:lnTo>
                    <a:pt x="265" y="193"/>
                  </a:lnTo>
                  <a:lnTo>
                    <a:pt x="261" y="195"/>
                  </a:lnTo>
                  <a:lnTo>
                    <a:pt x="258" y="198"/>
                  </a:lnTo>
                  <a:lnTo>
                    <a:pt x="255" y="201"/>
                  </a:lnTo>
                  <a:lnTo>
                    <a:pt x="252" y="203"/>
                  </a:lnTo>
                  <a:lnTo>
                    <a:pt x="248" y="205"/>
                  </a:lnTo>
                  <a:lnTo>
                    <a:pt x="245" y="207"/>
                  </a:lnTo>
                  <a:lnTo>
                    <a:pt x="242" y="209"/>
                  </a:lnTo>
                  <a:lnTo>
                    <a:pt x="238" y="211"/>
                  </a:lnTo>
                  <a:lnTo>
                    <a:pt x="235" y="213"/>
                  </a:lnTo>
                  <a:lnTo>
                    <a:pt x="232" y="214"/>
                  </a:lnTo>
                  <a:lnTo>
                    <a:pt x="229" y="215"/>
                  </a:lnTo>
                  <a:lnTo>
                    <a:pt x="225" y="217"/>
                  </a:lnTo>
                  <a:lnTo>
                    <a:pt x="222" y="218"/>
                  </a:lnTo>
                  <a:lnTo>
                    <a:pt x="220" y="218"/>
                  </a:lnTo>
                  <a:lnTo>
                    <a:pt x="220" y="218"/>
                  </a:lnTo>
                  <a:lnTo>
                    <a:pt x="220" y="219"/>
                  </a:lnTo>
                  <a:lnTo>
                    <a:pt x="221" y="219"/>
                  </a:lnTo>
                  <a:lnTo>
                    <a:pt x="221" y="219"/>
                  </a:lnTo>
                  <a:lnTo>
                    <a:pt x="222" y="219"/>
                  </a:lnTo>
                  <a:lnTo>
                    <a:pt x="223" y="219"/>
                  </a:lnTo>
                  <a:lnTo>
                    <a:pt x="224" y="219"/>
                  </a:lnTo>
                  <a:lnTo>
                    <a:pt x="225" y="219"/>
                  </a:lnTo>
                  <a:lnTo>
                    <a:pt x="226" y="220"/>
                  </a:lnTo>
                  <a:lnTo>
                    <a:pt x="227" y="220"/>
                  </a:lnTo>
                  <a:lnTo>
                    <a:pt x="229" y="220"/>
                  </a:lnTo>
                  <a:lnTo>
                    <a:pt x="230" y="220"/>
                  </a:lnTo>
                  <a:lnTo>
                    <a:pt x="231" y="221"/>
                  </a:lnTo>
                  <a:lnTo>
                    <a:pt x="232" y="221"/>
                  </a:lnTo>
                  <a:lnTo>
                    <a:pt x="233" y="223"/>
                  </a:lnTo>
                  <a:lnTo>
                    <a:pt x="234" y="223"/>
                  </a:lnTo>
                  <a:lnTo>
                    <a:pt x="236" y="224"/>
                  </a:lnTo>
                  <a:lnTo>
                    <a:pt x="237" y="225"/>
                  </a:lnTo>
                  <a:lnTo>
                    <a:pt x="238" y="226"/>
                  </a:lnTo>
                  <a:lnTo>
                    <a:pt x="240" y="227"/>
                  </a:lnTo>
                  <a:lnTo>
                    <a:pt x="242" y="228"/>
                  </a:lnTo>
                  <a:lnTo>
                    <a:pt x="243" y="229"/>
                  </a:lnTo>
                  <a:lnTo>
                    <a:pt x="244" y="230"/>
                  </a:lnTo>
                  <a:lnTo>
                    <a:pt x="245" y="231"/>
                  </a:lnTo>
                  <a:lnTo>
                    <a:pt x="247" y="234"/>
                  </a:lnTo>
                  <a:lnTo>
                    <a:pt x="248" y="235"/>
                  </a:lnTo>
                  <a:lnTo>
                    <a:pt x="249" y="237"/>
                  </a:lnTo>
                  <a:lnTo>
                    <a:pt x="252" y="239"/>
                  </a:lnTo>
                  <a:lnTo>
                    <a:pt x="253" y="241"/>
                  </a:lnTo>
                  <a:lnTo>
                    <a:pt x="255" y="243"/>
                  </a:lnTo>
                  <a:lnTo>
                    <a:pt x="256" y="246"/>
                  </a:lnTo>
                  <a:lnTo>
                    <a:pt x="257" y="249"/>
                  </a:lnTo>
                  <a:lnTo>
                    <a:pt x="259" y="251"/>
                  </a:lnTo>
                  <a:lnTo>
                    <a:pt x="326" y="393"/>
                  </a:lnTo>
                  <a:lnTo>
                    <a:pt x="238" y="393"/>
                  </a:lnTo>
                  <a:lnTo>
                    <a:pt x="187" y="282"/>
                  </a:lnTo>
                  <a:lnTo>
                    <a:pt x="187" y="282"/>
                  </a:lnTo>
                  <a:lnTo>
                    <a:pt x="186" y="279"/>
                  </a:lnTo>
                  <a:lnTo>
                    <a:pt x="185" y="277"/>
                  </a:lnTo>
                  <a:lnTo>
                    <a:pt x="184" y="275"/>
                  </a:lnTo>
                  <a:lnTo>
                    <a:pt x="183" y="274"/>
                  </a:lnTo>
                  <a:lnTo>
                    <a:pt x="182" y="272"/>
                  </a:lnTo>
                  <a:lnTo>
                    <a:pt x="180" y="270"/>
                  </a:lnTo>
                  <a:lnTo>
                    <a:pt x="179" y="269"/>
                  </a:lnTo>
                  <a:lnTo>
                    <a:pt x="178" y="266"/>
                  </a:lnTo>
                  <a:lnTo>
                    <a:pt x="177" y="265"/>
                  </a:lnTo>
                  <a:lnTo>
                    <a:pt x="176" y="263"/>
                  </a:lnTo>
                  <a:lnTo>
                    <a:pt x="175" y="262"/>
                  </a:lnTo>
                  <a:lnTo>
                    <a:pt x="174" y="261"/>
                  </a:lnTo>
                  <a:lnTo>
                    <a:pt x="173" y="260"/>
                  </a:lnTo>
                  <a:lnTo>
                    <a:pt x="171" y="259"/>
                  </a:lnTo>
                  <a:lnTo>
                    <a:pt x="169" y="258"/>
                  </a:lnTo>
                  <a:lnTo>
                    <a:pt x="168" y="256"/>
                  </a:lnTo>
                  <a:lnTo>
                    <a:pt x="166" y="255"/>
                  </a:lnTo>
                  <a:lnTo>
                    <a:pt x="165" y="254"/>
                  </a:lnTo>
                  <a:lnTo>
                    <a:pt x="163" y="254"/>
                  </a:lnTo>
                  <a:lnTo>
                    <a:pt x="162" y="253"/>
                  </a:lnTo>
                  <a:lnTo>
                    <a:pt x="160" y="252"/>
                  </a:lnTo>
                  <a:lnTo>
                    <a:pt x="159" y="252"/>
                  </a:lnTo>
                  <a:lnTo>
                    <a:pt x="156" y="251"/>
                  </a:lnTo>
                  <a:lnTo>
                    <a:pt x="154" y="251"/>
                  </a:lnTo>
                  <a:lnTo>
                    <a:pt x="152" y="251"/>
                  </a:lnTo>
                  <a:lnTo>
                    <a:pt x="150" y="250"/>
                  </a:lnTo>
                  <a:lnTo>
                    <a:pt x="148" y="250"/>
                  </a:lnTo>
                  <a:lnTo>
                    <a:pt x="145" y="250"/>
                  </a:lnTo>
                  <a:lnTo>
                    <a:pt x="143" y="250"/>
                  </a:lnTo>
                  <a:lnTo>
                    <a:pt x="140" y="250"/>
                  </a:lnTo>
                  <a:lnTo>
                    <a:pt x="138" y="250"/>
                  </a:lnTo>
                  <a:lnTo>
                    <a:pt x="136" y="249"/>
                  </a:lnTo>
                  <a:lnTo>
                    <a:pt x="79" y="249"/>
                  </a:lnTo>
                  <a:lnTo>
                    <a:pt x="79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Überschrift" type="picTx">
  <p:cSld name="PICTURE_WITH_CAPTION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1" name="Google Shape;11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4" name="Google Shape;114;p28"/>
          <p:cNvSpPr/>
          <p:nvPr/>
        </p:nvSpPr>
        <p:spPr>
          <a:xfrm>
            <a:off x="0" y="188913"/>
            <a:ext cx="12192000" cy="755650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descr="unilogo4c" id="115" name="Google Shape;115;p28"/>
          <p:cNvPicPr preferRelativeResize="0"/>
          <p:nvPr/>
        </p:nvPicPr>
        <p:blipFill rotWithShape="1">
          <a:blip r:embed="rId2">
            <a:alphaModFix/>
          </a:blip>
          <a:srcRect b="0" l="0" r="80917" t="0"/>
          <a:stretch/>
        </p:blipFill>
        <p:spPr>
          <a:xfrm>
            <a:off x="-1588" y="188913"/>
            <a:ext cx="1836738" cy="7508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28"/>
          <p:cNvGrpSpPr/>
          <p:nvPr/>
        </p:nvGrpSpPr>
        <p:grpSpPr>
          <a:xfrm>
            <a:off x="11222092" y="267493"/>
            <a:ext cx="719138" cy="593725"/>
            <a:chOff x="4876" y="255"/>
            <a:chExt cx="726" cy="599"/>
          </a:xfrm>
        </p:grpSpPr>
        <p:sp>
          <p:nvSpPr>
            <p:cNvPr id="117" name="Google Shape;117;p28"/>
            <p:cNvSpPr/>
            <p:nvPr/>
          </p:nvSpPr>
          <p:spPr>
            <a:xfrm>
              <a:off x="5278" y="734"/>
              <a:ext cx="102" cy="120"/>
            </a:xfrm>
            <a:custGeom>
              <a:rect b="b" l="l" r="r" t="t"/>
              <a:pathLst>
                <a:path extrusionOk="0" h="393" w="334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9" y="1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2" y="3"/>
                  </a:lnTo>
                  <a:lnTo>
                    <a:pt x="162" y="4"/>
                  </a:lnTo>
                  <a:lnTo>
                    <a:pt x="173" y="6"/>
                  </a:lnTo>
                  <a:lnTo>
                    <a:pt x="183" y="8"/>
                  </a:lnTo>
                  <a:lnTo>
                    <a:pt x="194" y="10"/>
                  </a:lnTo>
                  <a:lnTo>
                    <a:pt x="203" y="12"/>
                  </a:lnTo>
                  <a:lnTo>
                    <a:pt x="213" y="15"/>
                  </a:lnTo>
                  <a:lnTo>
                    <a:pt x="222" y="18"/>
                  </a:lnTo>
                  <a:lnTo>
                    <a:pt x="232" y="22"/>
                  </a:lnTo>
                  <a:lnTo>
                    <a:pt x="241" y="26"/>
                  </a:lnTo>
                  <a:lnTo>
                    <a:pt x="249" y="31"/>
                  </a:lnTo>
                  <a:lnTo>
                    <a:pt x="257" y="35"/>
                  </a:lnTo>
                  <a:lnTo>
                    <a:pt x="265" y="41"/>
                  </a:lnTo>
                  <a:lnTo>
                    <a:pt x="272" y="46"/>
                  </a:lnTo>
                  <a:lnTo>
                    <a:pt x="280" y="53"/>
                  </a:lnTo>
                  <a:lnTo>
                    <a:pt x="287" y="59"/>
                  </a:lnTo>
                  <a:lnTo>
                    <a:pt x="293" y="67"/>
                  </a:lnTo>
                  <a:lnTo>
                    <a:pt x="300" y="75"/>
                  </a:lnTo>
                  <a:lnTo>
                    <a:pt x="305" y="82"/>
                  </a:lnTo>
                  <a:lnTo>
                    <a:pt x="310" y="91"/>
                  </a:lnTo>
                  <a:lnTo>
                    <a:pt x="315" y="101"/>
                  </a:lnTo>
                  <a:lnTo>
                    <a:pt x="318" y="111"/>
                  </a:lnTo>
                  <a:lnTo>
                    <a:pt x="323" y="122"/>
                  </a:lnTo>
                  <a:lnTo>
                    <a:pt x="326" y="133"/>
                  </a:lnTo>
                  <a:lnTo>
                    <a:pt x="328" y="145"/>
                  </a:lnTo>
                  <a:lnTo>
                    <a:pt x="330" y="157"/>
                  </a:lnTo>
                  <a:lnTo>
                    <a:pt x="332" y="170"/>
                  </a:lnTo>
                  <a:lnTo>
                    <a:pt x="333" y="183"/>
                  </a:lnTo>
                  <a:lnTo>
                    <a:pt x="334" y="197"/>
                  </a:lnTo>
                  <a:lnTo>
                    <a:pt x="334" y="197"/>
                  </a:lnTo>
                  <a:lnTo>
                    <a:pt x="333" y="213"/>
                  </a:lnTo>
                  <a:lnTo>
                    <a:pt x="332" y="226"/>
                  </a:lnTo>
                  <a:lnTo>
                    <a:pt x="330" y="239"/>
                  </a:lnTo>
                  <a:lnTo>
                    <a:pt x="328" y="251"/>
                  </a:lnTo>
                  <a:lnTo>
                    <a:pt x="326" y="263"/>
                  </a:lnTo>
                  <a:lnTo>
                    <a:pt x="323" y="274"/>
                  </a:lnTo>
                  <a:lnTo>
                    <a:pt x="318" y="285"/>
                  </a:lnTo>
                  <a:lnTo>
                    <a:pt x="315" y="295"/>
                  </a:lnTo>
                  <a:lnTo>
                    <a:pt x="310" y="304"/>
                  </a:lnTo>
                  <a:lnTo>
                    <a:pt x="305" y="312"/>
                  </a:lnTo>
                  <a:lnTo>
                    <a:pt x="300" y="321"/>
                  </a:lnTo>
                  <a:lnTo>
                    <a:pt x="293" y="329"/>
                  </a:lnTo>
                  <a:lnTo>
                    <a:pt x="287" y="336"/>
                  </a:lnTo>
                  <a:lnTo>
                    <a:pt x="280" y="343"/>
                  </a:lnTo>
                  <a:lnTo>
                    <a:pt x="272" y="348"/>
                  </a:lnTo>
                  <a:lnTo>
                    <a:pt x="265" y="355"/>
                  </a:lnTo>
                  <a:lnTo>
                    <a:pt x="257" y="359"/>
                  </a:lnTo>
                  <a:lnTo>
                    <a:pt x="249" y="365"/>
                  </a:lnTo>
                  <a:lnTo>
                    <a:pt x="241" y="369"/>
                  </a:lnTo>
                  <a:lnTo>
                    <a:pt x="232" y="374"/>
                  </a:lnTo>
                  <a:lnTo>
                    <a:pt x="222" y="377"/>
                  </a:lnTo>
                  <a:lnTo>
                    <a:pt x="213" y="380"/>
                  </a:lnTo>
                  <a:lnTo>
                    <a:pt x="203" y="382"/>
                  </a:lnTo>
                  <a:lnTo>
                    <a:pt x="194" y="386"/>
                  </a:lnTo>
                  <a:lnTo>
                    <a:pt x="183" y="388"/>
                  </a:lnTo>
                  <a:lnTo>
                    <a:pt x="173" y="389"/>
                  </a:lnTo>
                  <a:lnTo>
                    <a:pt x="162" y="391"/>
                  </a:lnTo>
                  <a:lnTo>
                    <a:pt x="152" y="392"/>
                  </a:lnTo>
                  <a:lnTo>
                    <a:pt x="141" y="392"/>
                  </a:lnTo>
                  <a:lnTo>
                    <a:pt x="130" y="393"/>
                  </a:lnTo>
                  <a:lnTo>
                    <a:pt x="119" y="393"/>
                  </a:lnTo>
                  <a:lnTo>
                    <a:pt x="108" y="393"/>
                  </a:lnTo>
                  <a:lnTo>
                    <a:pt x="0" y="393"/>
                  </a:lnTo>
                  <a:close/>
                  <a:moveTo>
                    <a:pt x="79" y="63"/>
                  </a:moveTo>
                  <a:lnTo>
                    <a:pt x="124" y="63"/>
                  </a:lnTo>
                  <a:lnTo>
                    <a:pt x="124" y="63"/>
                  </a:lnTo>
                  <a:lnTo>
                    <a:pt x="129" y="64"/>
                  </a:lnTo>
                  <a:lnTo>
                    <a:pt x="136" y="64"/>
                  </a:lnTo>
                  <a:lnTo>
                    <a:pt x="141" y="65"/>
                  </a:lnTo>
                  <a:lnTo>
                    <a:pt x="148" y="66"/>
                  </a:lnTo>
                  <a:lnTo>
                    <a:pt x="153" y="67"/>
                  </a:lnTo>
                  <a:lnTo>
                    <a:pt x="160" y="68"/>
                  </a:lnTo>
                  <a:lnTo>
                    <a:pt x="165" y="70"/>
                  </a:lnTo>
                  <a:lnTo>
                    <a:pt x="171" y="73"/>
                  </a:lnTo>
                  <a:lnTo>
                    <a:pt x="176" y="75"/>
                  </a:lnTo>
                  <a:lnTo>
                    <a:pt x="182" y="77"/>
                  </a:lnTo>
                  <a:lnTo>
                    <a:pt x="187" y="80"/>
                  </a:lnTo>
                  <a:lnTo>
                    <a:pt x="193" y="84"/>
                  </a:lnTo>
                  <a:lnTo>
                    <a:pt x="198" y="87"/>
                  </a:lnTo>
                  <a:lnTo>
                    <a:pt x="202" y="90"/>
                  </a:lnTo>
                  <a:lnTo>
                    <a:pt x="207" y="94"/>
                  </a:lnTo>
                  <a:lnTo>
                    <a:pt x="212" y="98"/>
                  </a:lnTo>
                  <a:lnTo>
                    <a:pt x="216" y="102"/>
                  </a:lnTo>
                  <a:lnTo>
                    <a:pt x="220" y="108"/>
                  </a:lnTo>
                  <a:lnTo>
                    <a:pt x="224" y="112"/>
                  </a:lnTo>
                  <a:lnTo>
                    <a:pt x="228" y="117"/>
                  </a:lnTo>
                  <a:lnTo>
                    <a:pt x="231" y="123"/>
                  </a:lnTo>
                  <a:lnTo>
                    <a:pt x="234" y="128"/>
                  </a:lnTo>
                  <a:lnTo>
                    <a:pt x="237" y="134"/>
                  </a:lnTo>
                  <a:lnTo>
                    <a:pt x="241" y="140"/>
                  </a:lnTo>
                  <a:lnTo>
                    <a:pt x="243" y="147"/>
                  </a:lnTo>
                  <a:lnTo>
                    <a:pt x="245" y="154"/>
                  </a:lnTo>
                  <a:lnTo>
                    <a:pt x="247" y="160"/>
                  </a:lnTo>
                  <a:lnTo>
                    <a:pt x="248" y="168"/>
                  </a:lnTo>
                  <a:lnTo>
                    <a:pt x="249" y="174"/>
                  </a:lnTo>
                  <a:lnTo>
                    <a:pt x="251" y="182"/>
                  </a:lnTo>
                  <a:lnTo>
                    <a:pt x="251" y="190"/>
                  </a:lnTo>
                  <a:lnTo>
                    <a:pt x="252" y="197"/>
                  </a:lnTo>
                  <a:lnTo>
                    <a:pt x="252" y="197"/>
                  </a:lnTo>
                  <a:lnTo>
                    <a:pt x="251" y="206"/>
                  </a:lnTo>
                  <a:lnTo>
                    <a:pt x="251" y="214"/>
                  </a:lnTo>
                  <a:lnTo>
                    <a:pt x="249" y="220"/>
                  </a:lnTo>
                  <a:lnTo>
                    <a:pt x="248" y="228"/>
                  </a:lnTo>
                  <a:lnTo>
                    <a:pt x="247" y="235"/>
                  </a:lnTo>
                  <a:lnTo>
                    <a:pt x="245" y="241"/>
                  </a:lnTo>
                  <a:lnTo>
                    <a:pt x="243" y="248"/>
                  </a:lnTo>
                  <a:lnTo>
                    <a:pt x="241" y="254"/>
                  </a:lnTo>
                  <a:lnTo>
                    <a:pt x="237" y="261"/>
                  </a:lnTo>
                  <a:lnTo>
                    <a:pt x="234" y="266"/>
                  </a:lnTo>
                  <a:lnTo>
                    <a:pt x="231" y="272"/>
                  </a:lnTo>
                  <a:lnTo>
                    <a:pt x="228" y="277"/>
                  </a:lnTo>
                  <a:lnTo>
                    <a:pt x="224" y="283"/>
                  </a:lnTo>
                  <a:lnTo>
                    <a:pt x="220" y="288"/>
                  </a:lnTo>
                  <a:lnTo>
                    <a:pt x="216" y="293"/>
                  </a:lnTo>
                  <a:lnTo>
                    <a:pt x="212" y="297"/>
                  </a:lnTo>
                  <a:lnTo>
                    <a:pt x="207" y="301"/>
                  </a:lnTo>
                  <a:lnTo>
                    <a:pt x="202" y="305"/>
                  </a:lnTo>
                  <a:lnTo>
                    <a:pt x="198" y="309"/>
                  </a:lnTo>
                  <a:lnTo>
                    <a:pt x="193" y="312"/>
                  </a:lnTo>
                  <a:lnTo>
                    <a:pt x="187" y="316"/>
                  </a:lnTo>
                  <a:lnTo>
                    <a:pt x="182" y="318"/>
                  </a:lnTo>
                  <a:lnTo>
                    <a:pt x="176" y="321"/>
                  </a:lnTo>
                  <a:lnTo>
                    <a:pt x="171" y="323"/>
                  </a:lnTo>
                  <a:lnTo>
                    <a:pt x="165" y="325"/>
                  </a:lnTo>
                  <a:lnTo>
                    <a:pt x="160" y="328"/>
                  </a:lnTo>
                  <a:lnTo>
                    <a:pt x="153" y="329"/>
                  </a:lnTo>
                  <a:lnTo>
                    <a:pt x="148" y="330"/>
                  </a:lnTo>
                  <a:lnTo>
                    <a:pt x="141" y="331"/>
                  </a:lnTo>
                  <a:lnTo>
                    <a:pt x="136" y="332"/>
                  </a:lnTo>
                  <a:lnTo>
                    <a:pt x="129" y="332"/>
                  </a:lnTo>
                  <a:lnTo>
                    <a:pt x="124" y="332"/>
                  </a:lnTo>
                  <a:lnTo>
                    <a:pt x="79" y="332"/>
                  </a:lnTo>
                  <a:lnTo>
                    <a:pt x="79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8"/>
            <p:cNvSpPr/>
            <p:nvPr/>
          </p:nvSpPr>
          <p:spPr>
            <a:xfrm>
              <a:off x="5401" y="734"/>
              <a:ext cx="71" cy="120"/>
            </a:xfrm>
            <a:custGeom>
              <a:rect b="b" l="l" r="r" t="t"/>
              <a:pathLst>
                <a:path extrusionOk="0" h="393" w="231"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288"/>
                  </a:lnTo>
                  <a:lnTo>
                    <a:pt x="79" y="332"/>
                  </a:lnTo>
                  <a:lnTo>
                    <a:pt x="231" y="332"/>
                  </a:lnTo>
                  <a:lnTo>
                    <a:pt x="231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8"/>
            <p:cNvSpPr/>
            <p:nvPr/>
          </p:nvSpPr>
          <p:spPr>
            <a:xfrm>
              <a:off x="4876" y="255"/>
              <a:ext cx="726" cy="559"/>
            </a:xfrm>
            <a:custGeom>
              <a:rect b="b" l="l" r="r" t="t"/>
              <a:pathLst>
                <a:path extrusionOk="0" h="1810" w="2350">
                  <a:moveTo>
                    <a:pt x="642" y="1810"/>
                  </a:moveTo>
                  <a:lnTo>
                    <a:pt x="1285" y="1165"/>
                  </a:lnTo>
                  <a:lnTo>
                    <a:pt x="1828" y="1165"/>
                  </a:lnTo>
                  <a:lnTo>
                    <a:pt x="2350" y="647"/>
                  </a:lnTo>
                  <a:lnTo>
                    <a:pt x="1715" y="647"/>
                  </a:lnTo>
                  <a:lnTo>
                    <a:pt x="1715" y="0"/>
                  </a:lnTo>
                  <a:lnTo>
                    <a:pt x="1072" y="645"/>
                  </a:lnTo>
                  <a:lnTo>
                    <a:pt x="523" y="645"/>
                  </a:lnTo>
                  <a:lnTo>
                    <a:pt x="0" y="1165"/>
                  </a:lnTo>
                  <a:lnTo>
                    <a:pt x="642" y="1165"/>
                  </a:lnTo>
                  <a:lnTo>
                    <a:pt x="642" y="1810"/>
                  </a:lnTo>
                  <a:close/>
                  <a:moveTo>
                    <a:pt x="774" y="1493"/>
                  </a:moveTo>
                  <a:lnTo>
                    <a:pt x="1100" y="1165"/>
                  </a:lnTo>
                  <a:lnTo>
                    <a:pt x="774" y="1165"/>
                  </a:lnTo>
                  <a:lnTo>
                    <a:pt x="774" y="1493"/>
                  </a:lnTo>
                  <a:close/>
                  <a:moveTo>
                    <a:pt x="681" y="1036"/>
                  </a:moveTo>
                  <a:lnTo>
                    <a:pt x="941" y="777"/>
                  </a:lnTo>
                  <a:lnTo>
                    <a:pt x="576" y="777"/>
                  </a:lnTo>
                  <a:lnTo>
                    <a:pt x="314" y="1036"/>
                  </a:lnTo>
                  <a:lnTo>
                    <a:pt x="681" y="1036"/>
                  </a:lnTo>
                  <a:close/>
                  <a:moveTo>
                    <a:pt x="1582" y="645"/>
                  </a:moveTo>
                  <a:lnTo>
                    <a:pt x="1582" y="31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3" y="647"/>
                  </a:lnTo>
                  <a:lnTo>
                    <a:pt x="1256" y="647"/>
                  </a:lnTo>
                  <a:lnTo>
                    <a:pt x="1261" y="647"/>
                  </a:lnTo>
                  <a:lnTo>
                    <a:pt x="1266" y="647"/>
                  </a:lnTo>
                  <a:lnTo>
                    <a:pt x="1274" y="647"/>
                  </a:lnTo>
                  <a:lnTo>
                    <a:pt x="1283" y="647"/>
                  </a:lnTo>
                  <a:lnTo>
                    <a:pt x="1292" y="647"/>
                  </a:lnTo>
                  <a:lnTo>
                    <a:pt x="1304" y="647"/>
                  </a:lnTo>
                  <a:lnTo>
                    <a:pt x="1317" y="647"/>
                  </a:lnTo>
                  <a:lnTo>
                    <a:pt x="1329" y="647"/>
                  </a:lnTo>
                  <a:lnTo>
                    <a:pt x="1343" y="647"/>
                  </a:lnTo>
                  <a:lnTo>
                    <a:pt x="1357" y="647"/>
                  </a:lnTo>
                  <a:lnTo>
                    <a:pt x="1371" y="647"/>
                  </a:lnTo>
                  <a:lnTo>
                    <a:pt x="1387" y="647"/>
                  </a:lnTo>
                  <a:lnTo>
                    <a:pt x="1402" y="647"/>
                  </a:lnTo>
                  <a:lnTo>
                    <a:pt x="1417" y="646"/>
                  </a:lnTo>
                  <a:lnTo>
                    <a:pt x="1433" y="646"/>
                  </a:lnTo>
                  <a:lnTo>
                    <a:pt x="1448" y="646"/>
                  </a:lnTo>
                  <a:lnTo>
                    <a:pt x="1463" y="646"/>
                  </a:lnTo>
                  <a:lnTo>
                    <a:pt x="1477" y="646"/>
                  </a:lnTo>
                  <a:lnTo>
                    <a:pt x="1492" y="646"/>
                  </a:lnTo>
                  <a:lnTo>
                    <a:pt x="1506" y="646"/>
                  </a:lnTo>
                  <a:lnTo>
                    <a:pt x="1518" y="646"/>
                  </a:lnTo>
                  <a:lnTo>
                    <a:pt x="1530" y="646"/>
                  </a:lnTo>
                  <a:lnTo>
                    <a:pt x="1542" y="646"/>
                  </a:lnTo>
                  <a:lnTo>
                    <a:pt x="1552" y="646"/>
                  </a:lnTo>
                  <a:lnTo>
                    <a:pt x="1561" y="646"/>
                  </a:lnTo>
                  <a:lnTo>
                    <a:pt x="1568" y="646"/>
                  </a:lnTo>
                  <a:lnTo>
                    <a:pt x="1574" y="646"/>
                  </a:lnTo>
                  <a:lnTo>
                    <a:pt x="1578" y="646"/>
                  </a:lnTo>
                  <a:lnTo>
                    <a:pt x="1581" y="646"/>
                  </a:lnTo>
                  <a:lnTo>
                    <a:pt x="1582" y="645"/>
                  </a:lnTo>
                  <a:close/>
                  <a:moveTo>
                    <a:pt x="1774" y="1036"/>
                  </a:moveTo>
                  <a:lnTo>
                    <a:pt x="2036" y="777"/>
                  </a:lnTo>
                  <a:lnTo>
                    <a:pt x="1670" y="777"/>
                  </a:lnTo>
                  <a:lnTo>
                    <a:pt x="1408" y="1036"/>
                  </a:lnTo>
                  <a:lnTo>
                    <a:pt x="1774" y="1036"/>
                  </a:lnTo>
                  <a:close/>
                  <a:moveTo>
                    <a:pt x="1228" y="1036"/>
                  </a:moveTo>
                  <a:lnTo>
                    <a:pt x="1488" y="777"/>
                  </a:lnTo>
                  <a:lnTo>
                    <a:pt x="1125" y="777"/>
                  </a:lnTo>
                  <a:lnTo>
                    <a:pt x="864" y="1036"/>
                  </a:lnTo>
                  <a:lnTo>
                    <a:pt x="1228" y="10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8"/>
            <p:cNvSpPr/>
            <p:nvPr/>
          </p:nvSpPr>
          <p:spPr>
            <a:xfrm>
              <a:off x="5491" y="734"/>
              <a:ext cx="102" cy="120"/>
            </a:xfrm>
            <a:custGeom>
              <a:rect b="b" l="l" r="r" t="t"/>
              <a:pathLst>
                <a:path extrusionOk="0" h="393" w="326">
                  <a:moveTo>
                    <a:pt x="79" y="63"/>
                  </a:moveTo>
                  <a:lnTo>
                    <a:pt x="139" y="63"/>
                  </a:lnTo>
                  <a:lnTo>
                    <a:pt x="139" y="63"/>
                  </a:lnTo>
                  <a:lnTo>
                    <a:pt x="140" y="64"/>
                  </a:lnTo>
                  <a:lnTo>
                    <a:pt x="141" y="64"/>
                  </a:lnTo>
                  <a:lnTo>
                    <a:pt x="142" y="64"/>
                  </a:lnTo>
                  <a:lnTo>
                    <a:pt x="144" y="64"/>
                  </a:lnTo>
                  <a:lnTo>
                    <a:pt x="146" y="64"/>
                  </a:lnTo>
                  <a:lnTo>
                    <a:pt x="150" y="64"/>
                  </a:lnTo>
                  <a:lnTo>
                    <a:pt x="152" y="65"/>
                  </a:lnTo>
                  <a:lnTo>
                    <a:pt x="155" y="65"/>
                  </a:lnTo>
                  <a:lnTo>
                    <a:pt x="157" y="65"/>
                  </a:lnTo>
                  <a:lnTo>
                    <a:pt x="161" y="66"/>
                  </a:lnTo>
                  <a:lnTo>
                    <a:pt x="164" y="67"/>
                  </a:lnTo>
                  <a:lnTo>
                    <a:pt x="168" y="68"/>
                  </a:lnTo>
                  <a:lnTo>
                    <a:pt x="172" y="69"/>
                  </a:lnTo>
                  <a:lnTo>
                    <a:pt x="175" y="70"/>
                  </a:lnTo>
                  <a:lnTo>
                    <a:pt x="178" y="71"/>
                  </a:lnTo>
                  <a:lnTo>
                    <a:pt x="182" y="73"/>
                  </a:lnTo>
                  <a:lnTo>
                    <a:pt x="186" y="75"/>
                  </a:lnTo>
                  <a:lnTo>
                    <a:pt x="189" y="77"/>
                  </a:lnTo>
                  <a:lnTo>
                    <a:pt x="192" y="79"/>
                  </a:lnTo>
                  <a:lnTo>
                    <a:pt x="196" y="81"/>
                  </a:lnTo>
                  <a:lnTo>
                    <a:pt x="199" y="84"/>
                  </a:lnTo>
                  <a:lnTo>
                    <a:pt x="201" y="86"/>
                  </a:lnTo>
                  <a:lnTo>
                    <a:pt x="205" y="89"/>
                  </a:lnTo>
                  <a:lnTo>
                    <a:pt x="207" y="92"/>
                  </a:lnTo>
                  <a:lnTo>
                    <a:pt x="210" y="96"/>
                  </a:lnTo>
                  <a:lnTo>
                    <a:pt x="212" y="100"/>
                  </a:lnTo>
                  <a:lnTo>
                    <a:pt x="213" y="103"/>
                  </a:lnTo>
                  <a:lnTo>
                    <a:pt x="215" y="108"/>
                  </a:lnTo>
                  <a:lnTo>
                    <a:pt x="217" y="112"/>
                  </a:lnTo>
                  <a:lnTo>
                    <a:pt x="218" y="117"/>
                  </a:lnTo>
                  <a:lnTo>
                    <a:pt x="218" y="122"/>
                  </a:lnTo>
                  <a:lnTo>
                    <a:pt x="219" y="127"/>
                  </a:lnTo>
                  <a:lnTo>
                    <a:pt x="219" y="127"/>
                  </a:lnTo>
                  <a:lnTo>
                    <a:pt x="218" y="133"/>
                  </a:lnTo>
                  <a:lnTo>
                    <a:pt x="218" y="138"/>
                  </a:lnTo>
                  <a:lnTo>
                    <a:pt x="217" y="143"/>
                  </a:lnTo>
                  <a:lnTo>
                    <a:pt x="215" y="147"/>
                  </a:lnTo>
                  <a:lnTo>
                    <a:pt x="213" y="151"/>
                  </a:lnTo>
                  <a:lnTo>
                    <a:pt x="211" y="155"/>
                  </a:lnTo>
                  <a:lnTo>
                    <a:pt x="209" y="158"/>
                  </a:lnTo>
                  <a:lnTo>
                    <a:pt x="207" y="161"/>
                  </a:lnTo>
                  <a:lnTo>
                    <a:pt x="205" y="165"/>
                  </a:lnTo>
                  <a:lnTo>
                    <a:pt x="201" y="168"/>
                  </a:lnTo>
                  <a:lnTo>
                    <a:pt x="199" y="170"/>
                  </a:lnTo>
                  <a:lnTo>
                    <a:pt x="196" y="172"/>
                  </a:lnTo>
                  <a:lnTo>
                    <a:pt x="192" y="174"/>
                  </a:lnTo>
                  <a:lnTo>
                    <a:pt x="189" y="175"/>
                  </a:lnTo>
                  <a:lnTo>
                    <a:pt x="186" y="178"/>
                  </a:lnTo>
                  <a:lnTo>
                    <a:pt x="183" y="179"/>
                  </a:lnTo>
                  <a:lnTo>
                    <a:pt x="179" y="181"/>
                  </a:lnTo>
                  <a:lnTo>
                    <a:pt x="175" y="182"/>
                  </a:lnTo>
                  <a:lnTo>
                    <a:pt x="172" y="183"/>
                  </a:lnTo>
                  <a:lnTo>
                    <a:pt x="168" y="183"/>
                  </a:lnTo>
                  <a:lnTo>
                    <a:pt x="165" y="184"/>
                  </a:lnTo>
                  <a:lnTo>
                    <a:pt x="162" y="185"/>
                  </a:lnTo>
                  <a:lnTo>
                    <a:pt x="159" y="185"/>
                  </a:lnTo>
                  <a:lnTo>
                    <a:pt x="155" y="186"/>
                  </a:lnTo>
                  <a:lnTo>
                    <a:pt x="153" y="186"/>
                  </a:lnTo>
                  <a:lnTo>
                    <a:pt x="150" y="186"/>
                  </a:lnTo>
                  <a:lnTo>
                    <a:pt x="148" y="186"/>
                  </a:lnTo>
                  <a:lnTo>
                    <a:pt x="145" y="186"/>
                  </a:lnTo>
                  <a:lnTo>
                    <a:pt x="143" y="186"/>
                  </a:lnTo>
                  <a:lnTo>
                    <a:pt x="141" y="186"/>
                  </a:lnTo>
                  <a:lnTo>
                    <a:pt x="140" y="186"/>
                  </a:lnTo>
                  <a:lnTo>
                    <a:pt x="139" y="186"/>
                  </a:lnTo>
                  <a:lnTo>
                    <a:pt x="79" y="186"/>
                  </a:lnTo>
                  <a:lnTo>
                    <a:pt x="79" y="63"/>
                  </a:lnTo>
                  <a:close/>
                  <a:moveTo>
                    <a:pt x="0" y="393"/>
                  </a:moveTo>
                  <a:lnTo>
                    <a:pt x="0" y="107"/>
                  </a:lnTo>
                  <a:lnTo>
                    <a:pt x="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40" y="1"/>
                  </a:lnTo>
                  <a:lnTo>
                    <a:pt x="143" y="1"/>
                  </a:lnTo>
                  <a:lnTo>
                    <a:pt x="146" y="1"/>
                  </a:lnTo>
                  <a:lnTo>
                    <a:pt x="151" y="1"/>
                  </a:lnTo>
                  <a:lnTo>
                    <a:pt x="155" y="1"/>
                  </a:lnTo>
                  <a:lnTo>
                    <a:pt x="161" y="3"/>
                  </a:lnTo>
                  <a:lnTo>
                    <a:pt x="166" y="3"/>
                  </a:lnTo>
                  <a:lnTo>
                    <a:pt x="172" y="4"/>
                  </a:lnTo>
                  <a:lnTo>
                    <a:pt x="178" y="5"/>
                  </a:lnTo>
                  <a:lnTo>
                    <a:pt x="185" y="6"/>
                  </a:lnTo>
                  <a:lnTo>
                    <a:pt x="191" y="7"/>
                  </a:lnTo>
                  <a:lnTo>
                    <a:pt x="198" y="8"/>
                  </a:lnTo>
                  <a:lnTo>
                    <a:pt x="205" y="10"/>
                  </a:lnTo>
                  <a:lnTo>
                    <a:pt x="212" y="12"/>
                  </a:lnTo>
                  <a:lnTo>
                    <a:pt x="219" y="15"/>
                  </a:lnTo>
                  <a:lnTo>
                    <a:pt x="226" y="18"/>
                  </a:lnTo>
                  <a:lnTo>
                    <a:pt x="233" y="21"/>
                  </a:lnTo>
                  <a:lnTo>
                    <a:pt x="240" y="24"/>
                  </a:lnTo>
                  <a:lnTo>
                    <a:pt x="246" y="28"/>
                  </a:lnTo>
                  <a:lnTo>
                    <a:pt x="253" y="32"/>
                  </a:lnTo>
                  <a:lnTo>
                    <a:pt x="259" y="38"/>
                  </a:lnTo>
                  <a:lnTo>
                    <a:pt x="266" y="43"/>
                  </a:lnTo>
                  <a:lnTo>
                    <a:pt x="271" y="48"/>
                  </a:lnTo>
                  <a:lnTo>
                    <a:pt x="276" y="54"/>
                  </a:lnTo>
                  <a:lnTo>
                    <a:pt x="281" y="62"/>
                  </a:lnTo>
                  <a:lnTo>
                    <a:pt x="285" y="68"/>
                  </a:lnTo>
                  <a:lnTo>
                    <a:pt x="289" y="76"/>
                  </a:lnTo>
                  <a:lnTo>
                    <a:pt x="292" y="85"/>
                  </a:lnTo>
                  <a:lnTo>
                    <a:pt x="295" y="93"/>
                  </a:lnTo>
                  <a:lnTo>
                    <a:pt x="298" y="103"/>
                  </a:lnTo>
                  <a:lnTo>
                    <a:pt x="299" y="113"/>
                  </a:lnTo>
                  <a:lnTo>
                    <a:pt x="300" y="124"/>
                  </a:lnTo>
                  <a:lnTo>
                    <a:pt x="300" y="124"/>
                  </a:lnTo>
                  <a:lnTo>
                    <a:pt x="299" y="130"/>
                  </a:lnTo>
                  <a:lnTo>
                    <a:pt x="299" y="134"/>
                  </a:lnTo>
                  <a:lnTo>
                    <a:pt x="298" y="138"/>
                  </a:lnTo>
                  <a:lnTo>
                    <a:pt x="298" y="143"/>
                  </a:lnTo>
                  <a:lnTo>
                    <a:pt x="295" y="147"/>
                  </a:lnTo>
                  <a:lnTo>
                    <a:pt x="294" y="151"/>
                  </a:lnTo>
                  <a:lnTo>
                    <a:pt x="293" y="156"/>
                  </a:lnTo>
                  <a:lnTo>
                    <a:pt x="291" y="159"/>
                  </a:lnTo>
                  <a:lnTo>
                    <a:pt x="289" y="163"/>
                  </a:lnTo>
                  <a:lnTo>
                    <a:pt x="287" y="167"/>
                  </a:lnTo>
                  <a:lnTo>
                    <a:pt x="284" y="171"/>
                  </a:lnTo>
                  <a:lnTo>
                    <a:pt x="282" y="174"/>
                  </a:lnTo>
                  <a:lnTo>
                    <a:pt x="279" y="178"/>
                  </a:lnTo>
                  <a:lnTo>
                    <a:pt x="277" y="181"/>
                  </a:lnTo>
                  <a:lnTo>
                    <a:pt x="273" y="184"/>
                  </a:lnTo>
                  <a:lnTo>
                    <a:pt x="271" y="188"/>
                  </a:lnTo>
                  <a:lnTo>
                    <a:pt x="268" y="190"/>
                  </a:lnTo>
                  <a:lnTo>
                    <a:pt x="265" y="193"/>
                  </a:lnTo>
                  <a:lnTo>
                    <a:pt x="261" y="195"/>
                  </a:lnTo>
                  <a:lnTo>
                    <a:pt x="258" y="198"/>
                  </a:lnTo>
                  <a:lnTo>
                    <a:pt x="255" y="201"/>
                  </a:lnTo>
                  <a:lnTo>
                    <a:pt x="252" y="203"/>
                  </a:lnTo>
                  <a:lnTo>
                    <a:pt x="248" y="205"/>
                  </a:lnTo>
                  <a:lnTo>
                    <a:pt x="245" y="207"/>
                  </a:lnTo>
                  <a:lnTo>
                    <a:pt x="242" y="209"/>
                  </a:lnTo>
                  <a:lnTo>
                    <a:pt x="238" y="211"/>
                  </a:lnTo>
                  <a:lnTo>
                    <a:pt x="235" y="213"/>
                  </a:lnTo>
                  <a:lnTo>
                    <a:pt x="232" y="214"/>
                  </a:lnTo>
                  <a:lnTo>
                    <a:pt x="229" y="215"/>
                  </a:lnTo>
                  <a:lnTo>
                    <a:pt x="225" y="217"/>
                  </a:lnTo>
                  <a:lnTo>
                    <a:pt x="222" y="218"/>
                  </a:lnTo>
                  <a:lnTo>
                    <a:pt x="220" y="218"/>
                  </a:lnTo>
                  <a:lnTo>
                    <a:pt x="220" y="218"/>
                  </a:lnTo>
                  <a:lnTo>
                    <a:pt x="220" y="219"/>
                  </a:lnTo>
                  <a:lnTo>
                    <a:pt x="221" y="219"/>
                  </a:lnTo>
                  <a:lnTo>
                    <a:pt x="221" y="219"/>
                  </a:lnTo>
                  <a:lnTo>
                    <a:pt x="222" y="219"/>
                  </a:lnTo>
                  <a:lnTo>
                    <a:pt x="223" y="219"/>
                  </a:lnTo>
                  <a:lnTo>
                    <a:pt x="224" y="219"/>
                  </a:lnTo>
                  <a:lnTo>
                    <a:pt x="225" y="219"/>
                  </a:lnTo>
                  <a:lnTo>
                    <a:pt x="226" y="220"/>
                  </a:lnTo>
                  <a:lnTo>
                    <a:pt x="227" y="220"/>
                  </a:lnTo>
                  <a:lnTo>
                    <a:pt x="229" y="220"/>
                  </a:lnTo>
                  <a:lnTo>
                    <a:pt x="230" y="220"/>
                  </a:lnTo>
                  <a:lnTo>
                    <a:pt x="231" y="221"/>
                  </a:lnTo>
                  <a:lnTo>
                    <a:pt x="232" y="221"/>
                  </a:lnTo>
                  <a:lnTo>
                    <a:pt x="233" y="223"/>
                  </a:lnTo>
                  <a:lnTo>
                    <a:pt x="234" y="223"/>
                  </a:lnTo>
                  <a:lnTo>
                    <a:pt x="236" y="224"/>
                  </a:lnTo>
                  <a:lnTo>
                    <a:pt x="237" y="225"/>
                  </a:lnTo>
                  <a:lnTo>
                    <a:pt x="238" y="226"/>
                  </a:lnTo>
                  <a:lnTo>
                    <a:pt x="240" y="227"/>
                  </a:lnTo>
                  <a:lnTo>
                    <a:pt x="242" y="228"/>
                  </a:lnTo>
                  <a:lnTo>
                    <a:pt x="243" y="229"/>
                  </a:lnTo>
                  <a:lnTo>
                    <a:pt x="244" y="230"/>
                  </a:lnTo>
                  <a:lnTo>
                    <a:pt x="245" y="231"/>
                  </a:lnTo>
                  <a:lnTo>
                    <a:pt x="247" y="234"/>
                  </a:lnTo>
                  <a:lnTo>
                    <a:pt x="248" y="235"/>
                  </a:lnTo>
                  <a:lnTo>
                    <a:pt x="249" y="237"/>
                  </a:lnTo>
                  <a:lnTo>
                    <a:pt x="252" y="239"/>
                  </a:lnTo>
                  <a:lnTo>
                    <a:pt x="253" y="241"/>
                  </a:lnTo>
                  <a:lnTo>
                    <a:pt x="255" y="243"/>
                  </a:lnTo>
                  <a:lnTo>
                    <a:pt x="256" y="246"/>
                  </a:lnTo>
                  <a:lnTo>
                    <a:pt x="257" y="249"/>
                  </a:lnTo>
                  <a:lnTo>
                    <a:pt x="259" y="251"/>
                  </a:lnTo>
                  <a:lnTo>
                    <a:pt x="326" y="393"/>
                  </a:lnTo>
                  <a:lnTo>
                    <a:pt x="238" y="393"/>
                  </a:lnTo>
                  <a:lnTo>
                    <a:pt x="187" y="282"/>
                  </a:lnTo>
                  <a:lnTo>
                    <a:pt x="187" y="282"/>
                  </a:lnTo>
                  <a:lnTo>
                    <a:pt x="186" y="279"/>
                  </a:lnTo>
                  <a:lnTo>
                    <a:pt x="185" y="277"/>
                  </a:lnTo>
                  <a:lnTo>
                    <a:pt x="184" y="275"/>
                  </a:lnTo>
                  <a:lnTo>
                    <a:pt x="183" y="274"/>
                  </a:lnTo>
                  <a:lnTo>
                    <a:pt x="182" y="272"/>
                  </a:lnTo>
                  <a:lnTo>
                    <a:pt x="180" y="270"/>
                  </a:lnTo>
                  <a:lnTo>
                    <a:pt x="179" y="269"/>
                  </a:lnTo>
                  <a:lnTo>
                    <a:pt x="178" y="266"/>
                  </a:lnTo>
                  <a:lnTo>
                    <a:pt x="177" y="265"/>
                  </a:lnTo>
                  <a:lnTo>
                    <a:pt x="176" y="263"/>
                  </a:lnTo>
                  <a:lnTo>
                    <a:pt x="175" y="262"/>
                  </a:lnTo>
                  <a:lnTo>
                    <a:pt x="174" y="261"/>
                  </a:lnTo>
                  <a:lnTo>
                    <a:pt x="173" y="260"/>
                  </a:lnTo>
                  <a:lnTo>
                    <a:pt x="171" y="259"/>
                  </a:lnTo>
                  <a:lnTo>
                    <a:pt x="169" y="258"/>
                  </a:lnTo>
                  <a:lnTo>
                    <a:pt x="168" y="256"/>
                  </a:lnTo>
                  <a:lnTo>
                    <a:pt x="166" y="255"/>
                  </a:lnTo>
                  <a:lnTo>
                    <a:pt x="165" y="254"/>
                  </a:lnTo>
                  <a:lnTo>
                    <a:pt x="163" y="254"/>
                  </a:lnTo>
                  <a:lnTo>
                    <a:pt x="162" y="253"/>
                  </a:lnTo>
                  <a:lnTo>
                    <a:pt x="160" y="252"/>
                  </a:lnTo>
                  <a:lnTo>
                    <a:pt x="159" y="252"/>
                  </a:lnTo>
                  <a:lnTo>
                    <a:pt x="156" y="251"/>
                  </a:lnTo>
                  <a:lnTo>
                    <a:pt x="154" y="251"/>
                  </a:lnTo>
                  <a:lnTo>
                    <a:pt x="152" y="251"/>
                  </a:lnTo>
                  <a:lnTo>
                    <a:pt x="150" y="250"/>
                  </a:lnTo>
                  <a:lnTo>
                    <a:pt x="148" y="250"/>
                  </a:lnTo>
                  <a:lnTo>
                    <a:pt x="145" y="250"/>
                  </a:lnTo>
                  <a:lnTo>
                    <a:pt x="143" y="250"/>
                  </a:lnTo>
                  <a:lnTo>
                    <a:pt x="140" y="250"/>
                  </a:lnTo>
                  <a:lnTo>
                    <a:pt x="138" y="250"/>
                  </a:lnTo>
                  <a:lnTo>
                    <a:pt x="136" y="249"/>
                  </a:lnTo>
                  <a:lnTo>
                    <a:pt x="79" y="249"/>
                  </a:lnTo>
                  <a:lnTo>
                    <a:pt x="79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2" Type="http://schemas.openxmlformats.org/officeDocument/2006/relationships/image" Target="../media/image6.png"/><Relationship Id="rId9" Type="http://schemas.openxmlformats.org/officeDocument/2006/relationships/image" Target="../media/image16.jpg"/><Relationship Id="rId5" Type="http://schemas.openxmlformats.org/officeDocument/2006/relationships/image" Target="../media/image13.png"/><Relationship Id="rId6" Type="http://schemas.openxmlformats.org/officeDocument/2006/relationships/image" Target="../media/image9.png"/><Relationship Id="rId7" Type="http://schemas.openxmlformats.org/officeDocument/2006/relationships/image" Target="../media/image2.png"/><Relationship Id="rId8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hyperlink" Target="https://browser.dataspace.copernicus.eu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hyperlink" Target="https://doi.org/10.1080/17538947.2019.1572799" TargetMode="External"/><Relationship Id="rId6" Type="http://schemas.openxmlformats.org/officeDocument/2006/relationships/hyperlink" Target="https://eox.at/2017/03/sentinel-2-cloudless/" TargetMode="External"/><Relationship Id="rId7" Type="http://schemas.openxmlformats.org/officeDocument/2006/relationships/hyperlink" Target="https://custom-scripts.sentinel-hub.com/custom-scripts/sentinel2-120m-mosaic/true-color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28.png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2" Type="http://schemas.openxmlformats.org/officeDocument/2006/relationships/image" Target="../media/image6.png"/><Relationship Id="rId9" Type="http://schemas.openxmlformats.org/officeDocument/2006/relationships/image" Target="../media/image27.png"/><Relationship Id="rId5" Type="http://schemas.openxmlformats.org/officeDocument/2006/relationships/image" Target="../media/image21.png"/><Relationship Id="rId6" Type="http://schemas.openxmlformats.org/officeDocument/2006/relationships/image" Target="../media/image15.png"/><Relationship Id="rId7" Type="http://schemas.openxmlformats.org/officeDocument/2006/relationships/image" Target="../media/image2.png"/><Relationship Id="rId8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"/>
          <p:cNvSpPr/>
          <p:nvPr/>
        </p:nvSpPr>
        <p:spPr>
          <a:xfrm>
            <a:off x="784614" y="283169"/>
            <a:ext cx="2418736" cy="11562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"/>
          <p:cNvSpPr txBox="1"/>
          <p:nvPr/>
        </p:nvSpPr>
        <p:spPr>
          <a:xfrm>
            <a:off x="1622838" y="2185490"/>
            <a:ext cx="9144000" cy="2768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7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ct val="100000"/>
              <a:buFont typeface="Calibri"/>
              <a:buNone/>
            </a:pPr>
            <a:r>
              <a:rPr b="1" i="0" lang="en-GB" sz="3100" u="none" cap="none" strike="noStrike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GB" sz="3700" u="none" cap="none" strike="noStrike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EOCap4Africa</a:t>
            </a:r>
            <a:br>
              <a:rPr b="1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GB" sz="3100" u="none" cap="none" strike="noStrike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8	Raster Processing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i="0" lang="en-GB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 Data Acquisition, Cloud Handling &amp; Mosaicing basics</a:t>
            </a:r>
            <a:endParaRPr b="1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4" name="Google Shape;154;p1"/>
          <p:cNvCxnSpPr/>
          <p:nvPr/>
        </p:nvCxnSpPr>
        <p:spPr>
          <a:xfrm>
            <a:off x="1938954" y="5032143"/>
            <a:ext cx="8522208" cy="0"/>
          </a:xfrm>
          <a:prstGeom prst="straightConnector1">
            <a:avLst/>
          </a:prstGeom>
          <a:noFill/>
          <a:ln cap="flat" cmpd="sng" w="31750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55" name="Google Shape;155;p1"/>
          <p:cNvGrpSpPr/>
          <p:nvPr/>
        </p:nvGrpSpPr>
        <p:grpSpPr>
          <a:xfrm>
            <a:off x="1098931" y="5326428"/>
            <a:ext cx="9855759" cy="749899"/>
            <a:chOff x="1098931" y="5326428"/>
            <a:chExt cx="9855759" cy="749899"/>
          </a:xfrm>
        </p:grpSpPr>
        <p:grpSp>
          <p:nvGrpSpPr>
            <p:cNvPr id="156" name="Google Shape;156;p1"/>
            <p:cNvGrpSpPr/>
            <p:nvPr/>
          </p:nvGrpSpPr>
          <p:grpSpPr>
            <a:xfrm>
              <a:off x="1098931" y="5340828"/>
              <a:ext cx="9082114" cy="735499"/>
              <a:chOff x="609597" y="5421223"/>
              <a:chExt cx="9082114" cy="735499"/>
            </a:xfrm>
          </p:grpSpPr>
          <p:pic>
            <p:nvPicPr>
              <p:cNvPr descr="Ein Bild, das Text, Schrift, Grafiken, Screenshot enthält.&#10;&#10;Automatisch generierte Beschreibung" id="157" name="Google Shape;157;p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609597" y="5436722"/>
                <a:ext cx="1644246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in Bild, das Schrift, Grafiken, Logo, Screenshot enthält.&#10;&#10;Automatisch generierte Beschreibung" id="158" name="Google Shape;158;p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2445867" y="5436722"/>
                <a:ext cx="861328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in Bild, das Schwarz, Dunkelheit enthält.&#10;&#10;Automatisch generierte Beschreibung" id="159" name="Google Shape;159;p1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3499219" y="5436722"/>
                <a:ext cx="180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in Bild, das Logo, Grafiken, Symbol, Clipart enthält.&#10;&#10;Automatisch generierte Beschreibung" id="160" name="Google Shape;160;p1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491243" y="5436722"/>
                <a:ext cx="837209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in Bild, das Text, Logo, Design, Darstellung enthält.&#10;&#10;Automatisch generierte Beschreibung" id="161" name="Google Shape;161;p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6520476" y="5421223"/>
                <a:ext cx="2278481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in Bild, das Symbol, Grafiken, Flagge enthält.&#10;&#10;Automatisch generierte Beschreibung" id="162" name="Google Shape;162;p1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8990981" y="5421223"/>
                <a:ext cx="70073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KNUST Logo" id="163" name="Google Shape;163;p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0373069" y="5326428"/>
              <a:ext cx="581621" cy="73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4" name="Google Shape;164;p1"/>
          <p:cNvGrpSpPr/>
          <p:nvPr/>
        </p:nvGrpSpPr>
        <p:grpSpPr>
          <a:xfrm>
            <a:off x="1622838" y="139853"/>
            <a:ext cx="9360000" cy="1377319"/>
            <a:chOff x="1622838" y="139853"/>
            <a:chExt cx="9360000" cy="1377319"/>
          </a:xfrm>
        </p:grpSpPr>
        <p:pic>
          <p:nvPicPr>
            <p:cNvPr id="165" name="Google Shape;165;p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622838" y="139853"/>
              <a:ext cx="9360000" cy="1377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Text, Schrift, Grafiken, weiß enthält.&#10;&#10;Automatisch generierte Beschreibung" id="166" name="Google Shape;166;p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218909" y="300517"/>
              <a:ext cx="2646279" cy="9363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7" name="Google Shape;167;p1"/>
          <p:cNvPicPr preferRelativeResize="0"/>
          <p:nvPr/>
        </p:nvPicPr>
        <p:blipFill rotWithShape="1">
          <a:blip r:embed="rId12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"/>
          <p:cNvSpPr txBox="1"/>
          <p:nvPr/>
        </p:nvSpPr>
        <p:spPr>
          <a:xfrm>
            <a:off x="2174225" y="-26306"/>
            <a:ext cx="608296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Recap: Accessing Sentinel-2 data</a:t>
            </a:r>
            <a:endParaRPr/>
          </a:p>
        </p:txBody>
      </p:sp>
      <p:pic>
        <p:nvPicPr>
          <p:cNvPr descr="Ein Bild, das Schwarz, Dunkelheit enthält.&#10;&#10;Automatisch generierte Beschreibung" id="271" name="Google Shape;27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462" y="11270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0"/>
          <p:cNvSpPr txBox="1"/>
          <p:nvPr>
            <p:ph idx="11" type="ftr"/>
          </p:nvPr>
        </p:nvSpPr>
        <p:spPr>
          <a:xfrm>
            <a:off x="3307202" y="6537437"/>
            <a:ext cx="5583646" cy="171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EOCap4Africa – E8a </a:t>
            </a:r>
            <a:r>
              <a:rPr lang="en-GB">
                <a:solidFill>
                  <a:srgbClr val="898989"/>
                </a:solidFill>
              </a:rPr>
              <a:t>Data </a:t>
            </a:r>
            <a:r>
              <a:rPr lang="en-GB">
                <a:solidFill>
                  <a:srgbClr val="898989"/>
                </a:solidFill>
              </a:rPr>
              <a:t>Acquisition</a:t>
            </a:r>
            <a:r>
              <a:rPr lang="en-GB">
                <a:solidFill>
                  <a:srgbClr val="898989"/>
                </a:solidFill>
              </a:rPr>
              <a:t>, Cloud </a:t>
            </a:r>
            <a:r>
              <a:rPr lang="en-GB">
                <a:solidFill>
                  <a:srgbClr val="898989"/>
                </a:solidFill>
              </a:rPr>
              <a:t>handling</a:t>
            </a:r>
            <a:r>
              <a:rPr lang="en-GB">
                <a:solidFill>
                  <a:srgbClr val="898989"/>
                </a:solidFill>
              </a:rPr>
              <a:t> and Mosaicing basics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4" name="Google Shape;274;p10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0"/>
          <p:cNvSpPr txBox="1"/>
          <p:nvPr/>
        </p:nvSpPr>
        <p:spPr>
          <a:xfrm>
            <a:off x="1095830" y="1144209"/>
            <a:ext cx="618429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u="sng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https://browser.dataspace.copernicus.eu</a:t>
            </a:r>
            <a:r>
              <a:rPr lang="en-GB" sz="2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0"/>
          <p:cNvSpPr txBox="1"/>
          <p:nvPr/>
        </p:nvSpPr>
        <p:spPr>
          <a:xfrm>
            <a:off x="1488923" y="2444448"/>
            <a:ext cx="95709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General workflow: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AutoNum type="arabicPeriod"/>
            </a:pP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Visit the Sentinel Browser</a:t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AutoNum type="arabicPeriod"/>
            </a:pP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Define </a:t>
            </a: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Area of Interest (AOI)</a:t>
            </a: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using a bounding box or shapefile</a:t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AutoNum type="arabicPeriod"/>
            </a:pP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Choose </a:t>
            </a: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Sentinel-2 L2A</a:t>
            </a: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for atmospherically corrected data</a:t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AutoNum type="arabicPeriod"/>
            </a:pP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Filter by </a:t>
            </a: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date range</a:t>
            </a: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and </a:t>
            </a: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cloud cover</a:t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AutoNum type="arabicPeriod"/>
            </a:pP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Download in </a:t>
            </a: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GeoTIFF format</a:t>
            </a: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for QGIS compatibility</a:t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"/>
          <p:cNvSpPr txBox="1"/>
          <p:nvPr/>
        </p:nvSpPr>
        <p:spPr>
          <a:xfrm>
            <a:off x="2174225" y="-26306"/>
            <a:ext cx="608296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Recap: Accessing Sentinel-2 data</a:t>
            </a:r>
            <a:endParaRPr/>
          </a:p>
        </p:txBody>
      </p:sp>
      <p:pic>
        <p:nvPicPr>
          <p:cNvPr descr="Ein Bild, das Schwarz, Dunkelheit enthält.&#10;&#10;Automatisch generierte Beschreibung" id="283" name="Google Shape;28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462" y="11270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1"/>
          <p:cNvSpPr txBox="1"/>
          <p:nvPr>
            <p:ph idx="11" type="ftr"/>
          </p:nvPr>
        </p:nvSpPr>
        <p:spPr>
          <a:xfrm>
            <a:off x="3307202" y="6537437"/>
            <a:ext cx="5583646" cy="171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EOCap4Africa – E8a </a:t>
            </a:r>
            <a:r>
              <a:rPr lang="en-GB">
                <a:solidFill>
                  <a:srgbClr val="898989"/>
                </a:solidFill>
              </a:rPr>
              <a:t>Data </a:t>
            </a:r>
            <a:r>
              <a:rPr lang="en-GB">
                <a:solidFill>
                  <a:srgbClr val="898989"/>
                </a:solidFill>
              </a:rPr>
              <a:t>Acquisition</a:t>
            </a:r>
            <a:r>
              <a:rPr lang="en-GB">
                <a:solidFill>
                  <a:srgbClr val="898989"/>
                </a:solidFill>
              </a:rPr>
              <a:t>, Cloud </a:t>
            </a:r>
            <a:r>
              <a:rPr lang="en-GB">
                <a:solidFill>
                  <a:srgbClr val="898989"/>
                </a:solidFill>
              </a:rPr>
              <a:t>handling</a:t>
            </a:r>
            <a:r>
              <a:rPr lang="en-GB">
                <a:solidFill>
                  <a:srgbClr val="898989"/>
                </a:solidFill>
              </a:rPr>
              <a:t> and Mosaicing basics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6" name="Google Shape;286;p11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1"/>
          <p:cNvSpPr txBox="1"/>
          <p:nvPr/>
        </p:nvSpPr>
        <p:spPr>
          <a:xfrm>
            <a:off x="956735" y="2644018"/>
            <a:ext cx="4430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rPr>
              <a:t>Select the area of interest (AOI)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62626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rPr>
              <a:t>In this case, I choose wetlands in Rwanda</a:t>
            </a:r>
            <a:endParaRPr sz="2400">
              <a:solidFill>
                <a:srgbClr val="26262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Ein Bild, das Text, Karte, Screenshot, Atlas enthält.&#10;&#10;KI-generierte Inhalte können fehlerhaft sein." id="288" name="Google Shape;28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15075" y="1161143"/>
            <a:ext cx="6394327" cy="4771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"/>
          <p:cNvSpPr txBox="1"/>
          <p:nvPr/>
        </p:nvSpPr>
        <p:spPr>
          <a:xfrm>
            <a:off x="2174225" y="-26306"/>
            <a:ext cx="608296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Recap: Accessing Sentinel-2 data</a:t>
            </a:r>
            <a:endParaRPr/>
          </a:p>
        </p:txBody>
      </p:sp>
      <p:pic>
        <p:nvPicPr>
          <p:cNvPr descr="Ein Bild, das Schwarz, Dunkelheit enthält.&#10;&#10;Automatisch generierte Beschreibung" id="295" name="Google Shape;29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462" y="11270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2"/>
          <p:cNvSpPr txBox="1"/>
          <p:nvPr>
            <p:ph idx="11" type="ftr"/>
          </p:nvPr>
        </p:nvSpPr>
        <p:spPr>
          <a:xfrm>
            <a:off x="3307202" y="6537437"/>
            <a:ext cx="5583646" cy="171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EOCap4Africa – E8a </a:t>
            </a:r>
            <a:r>
              <a:rPr lang="en-GB">
                <a:solidFill>
                  <a:srgbClr val="898989"/>
                </a:solidFill>
              </a:rPr>
              <a:t>Data </a:t>
            </a:r>
            <a:r>
              <a:rPr lang="en-GB">
                <a:solidFill>
                  <a:srgbClr val="898989"/>
                </a:solidFill>
              </a:rPr>
              <a:t>Acquisition</a:t>
            </a:r>
            <a:r>
              <a:rPr lang="en-GB">
                <a:solidFill>
                  <a:srgbClr val="898989"/>
                </a:solidFill>
              </a:rPr>
              <a:t>, Cloud </a:t>
            </a:r>
            <a:r>
              <a:rPr lang="en-GB">
                <a:solidFill>
                  <a:srgbClr val="898989"/>
                </a:solidFill>
              </a:rPr>
              <a:t>handling</a:t>
            </a:r>
            <a:r>
              <a:rPr lang="en-GB">
                <a:solidFill>
                  <a:srgbClr val="898989"/>
                </a:solidFill>
              </a:rPr>
              <a:t> and Mosaicing basics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8" name="Google Shape;298;p12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2"/>
          <p:cNvSpPr txBox="1"/>
          <p:nvPr/>
        </p:nvSpPr>
        <p:spPr>
          <a:xfrm>
            <a:off x="1089783" y="2825446"/>
            <a:ext cx="4430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rPr>
              <a:t>Select date of image </a:t>
            </a:r>
            <a:r>
              <a:rPr lang="en-GB" sz="2400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rPr>
              <a:t>acquisition</a:t>
            </a:r>
            <a:r>
              <a:rPr lang="en-GB" sz="2400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rPr>
              <a:t>, cloud cover and mosacking order suitable to your study</a:t>
            </a:r>
            <a:endParaRPr sz="2400">
              <a:solidFill>
                <a:srgbClr val="26262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Ein Bild, das Text, Screenshot, Schrift, Zahl enthält.&#10;&#10;KI-generierte Inhalte können fehlerhaft sein." id="300" name="Google Shape;300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11284" y="1505404"/>
            <a:ext cx="6001052" cy="4107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/>
          <p:nvPr/>
        </p:nvSpPr>
        <p:spPr>
          <a:xfrm>
            <a:off x="2174225" y="-26306"/>
            <a:ext cx="608296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Recap: Accessing Sentinel-2 data</a:t>
            </a:r>
            <a:endParaRPr/>
          </a:p>
        </p:txBody>
      </p:sp>
      <p:pic>
        <p:nvPicPr>
          <p:cNvPr descr="Ein Bild, das Schwarz, Dunkelheit enthält.&#10;&#10;Automatisch generierte Beschreibung" id="307" name="Google Shape;30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462" y="11270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3"/>
          <p:cNvSpPr txBox="1"/>
          <p:nvPr>
            <p:ph idx="11" type="ftr"/>
          </p:nvPr>
        </p:nvSpPr>
        <p:spPr>
          <a:xfrm>
            <a:off x="3307202" y="6537437"/>
            <a:ext cx="5583646" cy="171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EOCap4Africa – E8a </a:t>
            </a:r>
            <a:r>
              <a:rPr lang="en-GB">
                <a:solidFill>
                  <a:srgbClr val="898989"/>
                </a:solidFill>
              </a:rPr>
              <a:t>Data </a:t>
            </a:r>
            <a:r>
              <a:rPr lang="en-GB">
                <a:solidFill>
                  <a:srgbClr val="898989"/>
                </a:solidFill>
              </a:rPr>
              <a:t>Acquisition</a:t>
            </a:r>
            <a:r>
              <a:rPr lang="en-GB">
                <a:solidFill>
                  <a:srgbClr val="898989"/>
                </a:solidFill>
              </a:rPr>
              <a:t>, Cloud </a:t>
            </a:r>
            <a:r>
              <a:rPr lang="en-GB">
                <a:solidFill>
                  <a:srgbClr val="898989"/>
                </a:solidFill>
              </a:rPr>
              <a:t>handling</a:t>
            </a:r>
            <a:r>
              <a:rPr lang="en-GB">
                <a:solidFill>
                  <a:srgbClr val="898989"/>
                </a:solidFill>
              </a:rPr>
              <a:t> and Mosaicing basics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10" name="Google Shape;310;p13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3"/>
          <p:cNvSpPr txBox="1"/>
          <p:nvPr/>
        </p:nvSpPr>
        <p:spPr>
          <a:xfrm>
            <a:off x="1875973" y="1138160"/>
            <a:ext cx="97826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rPr>
              <a:t>Compare results and choose the image that best covers your AOI</a:t>
            </a:r>
            <a:endParaRPr sz="2400">
              <a:solidFill>
                <a:srgbClr val="26262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Ein Bild, das Text, Screenshot, Karte enthält.&#10;&#10;KI-generierte Inhalte können fehlerhaft sein." id="312" name="Google Shape;312;p13"/>
          <p:cNvPicPr preferRelativeResize="0"/>
          <p:nvPr/>
        </p:nvPicPr>
        <p:blipFill rotWithShape="1">
          <a:blip r:embed="rId5">
            <a:alphaModFix/>
          </a:blip>
          <a:srcRect b="-119" l="0" r="3934" t="0"/>
          <a:stretch/>
        </p:blipFill>
        <p:spPr>
          <a:xfrm>
            <a:off x="1874762" y="1683273"/>
            <a:ext cx="8787432" cy="4670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4"/>
          <p:cNvSpPr txBox="1"/>
          <p:nvPr/>
        </p:nvSpPr>
        <p:spPr>
          <a:xfrm>
            <a:off x="2174225" y="-26306"/>
            <a:ext cx="608296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Recap: Accessing Sentinel-2 data</a:t>
            </a:r>
            <a:endParaRPr/>
          </a:p>
        </p:txBody>
      </p:sp>
      <p:pic>
        <p:nvPicPr>
          <p:cNvPr descr="Ein Bild, das Schwarz, Dunkelheit enthält.&#10;&#10;Automatisch generierte Beschreibung" id="319" name="Google Shape;31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462" y="11270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4"/>
          <p:cNvSpPr txBox="1"/>
          <p:nvPr>
            <p:ph idx="11" type="ftr"/>
          </p:nvPr>
        </p:nvSpPr>
        <p:spPr>
          <a:xfrm>
            <a:off x="3307202" y="6537437"/>
            <a:ext cx="5583646" cy="171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EOCap4Africa – E8a </a:t>
            </a:r>
            <a:r>
              <a:rPr lang="en-GB">
                <a:solidFill>
                  <a:srgbClr val="898989"/>
                </a:solidFill>
              </a:rPr>
              <a:t>Data </a:t>
            </a:r>
            <a:r>
              <a:rPr lang="en-GB">
                <a:solidFill>
                  <a:srgbClr val="898989"/>
                </a:solidFill>
              </a:rPr>
              <a:t>Acquisition</a:t>
            </a:r>
            <a:r>
              <a:rPr lang="en-GB">
                <a:solidFill>
                  <a:srgbClr val="898989"/>
                </a:solidFill>
              </a:rPr>
              <a:t>, Cloud </a:t>
            </a:r>
            <a:r>
              <a:rPr lang="en-GB">
                <a:solidFill>
                  <a:srgbClr val="898989"/>
                </a:solidFill>
              </a:rPr>
              <a:t>handling</a:t>
            </a:r>
            <a:r>
              <a:rPr lang="en-GB">
                <a:solidFill>
                  <a:srgbClr val="898989"/>
                </a:solidFill>
              </a:rPr>
              <a:t> and Mosaicing basics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2" name="Google Shape;322;p14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4"/>
          <p:cNvSpPr txBox="1"/>
          <p:nvPr/>
        </p:nvSpPr>
        <p:spPr>
          <a:xfrm>
            <a:off x="1374021" y="968826"/>
            <a:ext cx="908715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rPr>
              <a:t>In the layers tab you can either choose the RGB Image or finalised analysis products such as the NDVI</a:t>
            </a:r>
            <a:endParaRPr sz="2400">
              <a:solidFill>
                <a:srgbClr val="26262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Ein Bild, das Text, Screenshot, Karte enthält.&#10;&#10;KI-generierte Inhalte können fehlerhaft sein." id="324" name="Google Shape;324;p14"/>
          <p:cNvPicPr preferRelativeResize="0"/>
          <p:nvPr/>
        </p:nvPicPr>
        <p:blipFill rotWithShape="1">
          <a:blip r:embed="rId5">
            <a:alphaModFix/>
          </a:blip>
          <a:srcRect b="-164" l="306" r="5286" t="4922"/>
          <a:stretch/>
        </p:blipFill>
        <p:spPr>
          <a:xfrm>
            <a:off x="1372810" y="1912908"/>
            <a:ext cx="9292049" cy="4448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5"/>
          <p:cNvSpPr txBox="1"/>
          <p:nvPr/>
        </p:nvSpPr>
        <p:spPr>
          <a:xfrm>
            <a:off x="2174225" y="-26306"/>
            <a:ext cx="608296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Recap: Accessing Sentinel-2 data</a:t>
            </a:r>
            <a:endParaRPr/>
          </a:p>
        </p:txBody>
      </p:sp>
      <p:pic>
        <p:nvPicPr>
          <p:cNvPr descr="Ein Bild, das Schwarz, Dunkelheit enthält.&#10;&#10;Automatisch generierte Beschreibung" id="331" name="Google Shape;33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462" y="11270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5"/>
          <p:cNvSpPr txBox="1"/>
          <p:nvPr>
            <p:ph idx="11" type="ftr"/>
          </p:nvPr>
        </p:nvSpPr>
        <p:spPr>
          <a:xfrm>
            <a:off x="3307202" y="6537437"/>
            <a:ext cx="5583646" cy="171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EOCap4Africa – E8a </a:t>
            </a:r>
            <a:r>
              <a:rPr lang="en-GB">
                <a:solidFill>
                  <a:srgbClr val="898989"/>
                </a:solidFill>
              </a:rPr>
              <a:t>Data </a:t>
            </a:r>
            <a:r>
              <a:rPr lang="en-GB">
                <a:solidFill>
                  <a:srgbClr val="898989"/>
                </a:solidFill>
              </a:rPr>
              <a:t>Acquisition</a:t>
            </a:r>
            <a:r>
              <a:rPr lang="en-GB">
                <a:solidFill>
                  <a:srgbClr val="898989"/>
                </a:solidFill>
              </a:rPr>
              <a:t>, Cloud </a:t>
            </a:r>
            <a:r>
              <a:rPr lang="en-GB">
                <a:solidFill>
                  <a:srgbClr val="898989"/>
                </a:solidFill>
              </a:rPr>
              <a:t>handling</a:t>
            </a:r>
            <a:r>
              <a:rPr lang="en-GB">
                <a:solidFill>
                  <a:srgbClr val="898989"/>
                </a:solidFill>
              </a:rPr>
              <a:t> and Mosaicing basics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4" name="Google Shape;334;p15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5"/>
          <p:cNvSpPr txBox="1"/>
          <p:nvPr/>
        </p:nvSpPr>
        <p:spPr>
          <a:xfrm>
            <a:off x="1555450" y="1585684"/>
            <a:ext cx="908715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rPr>
              <a:t>Finally, if you are logged in to your account, you can download the scene.</a:t>
            </a:r>
            <a:endParaRPr sz="2400">
              <a:solidFill>
                <a:srgbClr val="26262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36" name="Google Shape;336;p15"/>
          <p:cNvSpPr/>
          <p:nvPr/>
        </p:nvSpPr>
        <p:spPr>
          <a:xfrm>
            <a:off x="1204605" y="2418062"/>
            <a:ext cx="9792749" cy="2633294"/>
          </a:xfrm>
          <a:prstGeom prst="rect">
            <a:avLst/>
          </a:prstGeom>
          <a:solidFill>
            <a:srgbClr val="D0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Download a Sentinel-2 scene of your liking by following the steps outlined before.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Think of a study in which this Scene might be useful.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Schwarz, Dunkelheit enthält.&#10;&#10;Automatisch generierte Beschreibung" id="342" name="Google Shape;34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462" y="11270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6"/>
          <p:cNvSpPr txBox="1"/>
          <p:nvPr>
            <p:ph idx="11" type="ftr"/>
          </p:nvPr>
        </p:nvSpPr>
        <p:spPr>
          <a:xfrm>
            <a:off x="3512820" y="6489056"/>
            <a:ext cx="5166360" cy="2324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EOCap4Africa – E8a </a:t>
            </a:r>
            <a:r>
              <a:rPr lang="en-GB">
                <a:solidFill>
                  <a:srgbClr val="898989"/>
                </a:solidFill>
              </a:rPr>
              <a:t>Data </a:t>
            </a:r>
            <a:r>
              <a:rPr lang="en-GB">
                <a:solidFill>
                  <a:srgbClr val="898989"/>
                </a:solidFill>
              </a:rPr>
              <a:t>Acquisition</a:t>
            </a:r>
            <a:r>
              <a:rPr lang="en-GB">
                <a:solidFill>
                  <a:srgbClr val="898989"/>
                </a:solidFill>
              </a:rPr>
              <a:t>, Cloud </a:t>
            </a:r>
            <a:r>
              <a:rPr lang="en-GB">
                <a:solidFill>
                  <a:srgbClr val="898989"/>
                </a:solidFill>
              </a:rPr>
              <a:t>handling</a:t>
            </a:r>
            <a:r>
              <a:rPr lang="en-GB">
                <a:solidFill>
                  <a:srgbClr val="898989"/>
                </a:solidFill>
              </a:rPr>
              <a:t> and Mosaicing basics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45" name="Google Shape;345;p16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6"/>
          <p:cNvSpPr txBox="1"/>
          <p:nvPr/>
        </p:nvSpPr>
        <p:spPr>
          <a:xfrm>
            <a:off x="1142581" y="2009812"/>
            <a:ext cx="108159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Sentinel-2 data is easily accessible via </a:t>
            </a:r>
            <a:r>
              <a:rPr b="1" lang="en-GB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Copernicus Browser</a:t>
            </a: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1" lang="en-GB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Cloud cover</a:t>
            </a:r>
            <a:r>
              <a:rPr lang="en-GB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is essential for optical satellite imagery</a:t>
            </a:r>
            <a:br>
              <a:rPr lang="en-GB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Mosaicing</a:t>
            </a:r>
            <a:r>
              <a:rPr lang="en-GB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combines multiple tiles for seamless analysis</a:t>
            </a:r>
            <a:br>
              <a:rPr lang="en-GB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QGIS provides user-friendly tools</a:t>
            </a:r>
            <a:r>
              <a:rPr lang="en-GB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for raster preprocessing</a:t>
            </a: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7" name="Google Shape;347;p16"/>
          <p:cNvSpPr txBox="1"/>
          <p:nvPr/>
        </p:nvSpPr>
        <p:spPr>
          <a:xfrm>
            <a:off x="2174225" y="-8164"/>
            <a:ext cx="7346920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Summary &amp; key takeaways</a:t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Schwarz, Dunkelheit enthält.&#10;&#10;Automatisch generierte Beschreibung" id="353" name="Google Shape;35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462" y="11270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7"/>
          <p:cNvSpPr txBox="1"/>
          <p:nvPr>
            <p:ph idx="11" type="ftr"/>
          </p:nvPr>
        </p:nvSpPr>
        <p:spPr>
          <a:xfrm>
            <a:off x="3512820" y="6489056"/>
            <a:ext cx="5166360" cy="2324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EOCap4Africa – E8a </a:t>
            </a:r>
            <a:r>
              <a:rPr lang="en-GB">
                <a:solidFill>
                  <a:srgbClr val="898989"/>
                </a:solidFill>
              </a:rPr>
              <a:t>Data </a:t>
            </a:r>
            <a:r>
              <a:rPr lang="en-GB">
                <a:solidFill>
                  <a:srgbClr val="898989"/>
                </a:solidFill>
              </a:rPr>
              <a:t>Acquisition</a:t>
            </a:r>
            <a:r>
              <a:rPr lang="en-GB">
                <a:solidFill>
                  <a:srgbClr val="898989"/>
                </a:solidFill>
              </a:rPr>
              <a:t>, Cloud </a:t>
            </a:r>
            <a:r>
              <a:rPr lang="en-GB">
                <a:solidFill>
                  <a:srgbClr val="898989"/>
                </a:solidFill>
              </a:rPr>
              <a:t>handling</a:t>
            </a:r>
            <a:r>
              <a:rPr lang="en-GB">
                <a:solidFill>
                  <a:srgbClr val="898989"/>
                </a:solidFill>
              </a:rPr>
              <a:t> and Mosaicing basics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6" name="Google Shape;356;p17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7"/>
          <p:cNvSpPr txBox="1"/>
          <p:nvPr/>
        </p:nvSpPr>
        <p:spPr>
          <a:xfrm>
            <a:off x="1045819" y="1894908"/>
            <a:ext cx="10815809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Sudmanns, M., Tiede, D., Augustin, H., &amp; Lang, S. (2019).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Assessing global Sentinel-2 coverage dynamics and data availability for operational Earth observation (EO) applications using the EO-Compass. </a:t>
            </a:r>
            <a:r>
              <a:rPr i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International Journal of Digital Earth, 13(7),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1-17. </a:t>
            </a:r>
            <a:r>
              <a:rPr lang="en-GB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https://doi.org/10.1080/17538947.2019.1572799</a:t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Ungar, J. (2017, March 6).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Sentinel-2 cloudless. </a:t>
            </a:r>
            <a:r>
              <a:rPr i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EOX.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Retrieved from </a:t>
            </a:r>
            <a:r>
              <a:rPr lang="en-GB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https://eox.at/2017/03/sentinel-2-cloudless/</a:t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Sentinel Hub. (n.d.).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 color mosaic – Sentinel-2 120m Mosaic.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Retrieved from </a:t>
            </a:r>
            <a:r>
              <a:rPr lang="en-GB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https://custom-scripts.sentinel-hub.com/custom-scripts/sentinel2-120m-mosaic/true-color/</a:t>
            </a:r>
            <a:b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58" name="Google Shape;358;p17"/>
          <p:cNvSpPr txBox="1"/>
          <p:nvPr/>
        </p:nvSpPr>
        <p:spPr>
          <a:xfrm>
            <a:off x="2174225" y="-8164"/>
            <a:ext cx="7346920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Sources</a:t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8"/>
          <p:cNvSpPr txBox="1"/>
          <p:nvPr>
            <p:ph type="ctrTitle"/>
          </p:nvPr>
        </p:nvSpPr>
        <p:spPr>
          <a:xfrm>
            <a:off x="1177632" y="2586648"/>
            <a:ext cx="9755206" cy="27689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4000"/>
              <a:buFont typeface="Calibri"/>
              <a:buNone/>
            </a:pPr>
            <a:r>
              <a:rPr b="1" i="0" lang="en-GB" sz="40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  <a:t>Thank you for your attention!</a:t>
            </a:r>
            <a:br>
              <a:rPr b="1" i="0" lang="en-GB" sz="40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en-GB" sz="31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en-GB" sz="31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en-GB" sz="31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GB" sz="1050"/>
            </a:br>
            <a:endParaRPr b="1" sz="36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4" name="Google Shape;364;p18"/>
          <p:cNvGrpSpPr/>
          <p:nvPr/>
        </p:nvGrpSpPr>
        <p:grpSpPr>
          <a:xfrm>
            <a:off x="1652645" y="6132842"/>
            <a:ext cx="8805180" cy="648000"/>
            <a:chOff x="609597" y="5421223"/>
            <a:chExt cx="9994138" cy="735499"/>
          </a:xfrm>
        </p:grpSpPr>
        <p:pic>
          <p:nvPicPr>
            <p:cNvPr descr="Ein Bild, das Text, Schrift, Grafiken, Screenshot enthält.&#10;&#10;Automatisch generierte Beschreibung" id="365" name="Google Shape;365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09597" y="5436722"/>
              <a:ext cx="1644246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Schrift, Grafiken, Logo, Screenshot enthält.&#10;&#10;Automatisch generierte Beschreibung" id="366" name="Google Shape;366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45867" y="5436722"/>
              <a:ext cx="86132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Schwarz, Dunkelheit enthält.&#10;&#10;Automatisch generierte Beschreibung" id="367" name="Google Shape;367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499219" y="5436722"/>
              <a:ext cx="1800000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Logo, Grafiken, Symbol, Clipart enthält.&#10;&#10;Automatisch generierte Beschreibung" id="368" name="Google Shape;368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491243" y="5436722"/>
              <a:ext cx="837209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Text, Logo, Design, Darstellung enthält.&#10;&#10;Automatisch generierte Beschreibung" id="369" name="Google Shape;369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520476" y="5421223"/>
              <a:ext cx="2278481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Symbol, Grafiken, Flagge enthält.&#10;&#10;Automatisch generierte Beschreibung" id="370" name="Google Shape;370;p1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990981" y="5421223"/>
              <a:ext cx="700730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Symbol, Emblem, Logo, Wappen enthält.&#10;&#10;Automatisch generierte Beschreibung" id="371" name="Google Shape;371;p1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883735" y="5421223"/>
              <a:ext cx="720000" cy="72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2" name="Google Shape;372;p18"/>
          <p:cNvSpPr txBox="1"/>
          <p:nvPr/>
        </p:nvSpPr>
        <p:spPr>
          <a:xfrm>
            <a:off x="1259144" y="4087500"/>
            <a:ext cx="60318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1800">
                <a:solidFill>
                  <a:srgbClr val="4D4D4D"/>
                </a:solidFill>
              </a:rPr>
              <a:t>Dr. Insa Otte, Hanna Schulten </a:t>
            </a:r>
            <a:endParaRPr b="1" sz="1800">
              <a:solidFill>
                <a:srgbClr val="4D4D4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1800">
                <a:solidFill>
                  <a:srgbClr val="4D4D4D"/>
                </a:solidFill>
              </a:rPr>
              <a:t>(on behalf of the EOCap4Africa Team) </a:t>
            </a:r>
            <a:endParaRPr b="1" sz="1800">
              <a:solidFill>
                <a:srgbClr val="4D4D4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1800">
                <a:solidFill>
                  <a:srgbClr val="4D4D4D"/>
                </a:solidFill>
              </a:rPr>
              <a:t>and colleagues</a:t>
            </a:r>
            <a:endParaRPr b="1" sz="1800">
              <a:solidFill>
                <a:srgbClr val="4D4D4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800">
              <a:solidFill>
                <a:srgbClr val="4D4D4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600"/>
              <a:buFont typeface="Arial"/>
              <a:buNone/>
            </a:pPr>
            <a:r>
              <a:rPr lang="en-GB" sz="1600">
                <a:solidFill>
                  <a:srgbClr val="4D4D4D"/>
                </a:solidFill>
              </a:rPr>
              <a:t>insa.otte@uni-wuerzburg.de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600"/>
              <a:buFont typeface="Arial"/>
              <a:buNone/>
            </a:pPr>
            <a:r>
              <a:t/>
            </a:r>
            <a:endParaRPr b="1" sz="1800">
              <a:solidFill>
                <a:srgbClr val="4D4D4D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600"/>
              <a:buFont typeface="Arial"/>
              <a:buNone/>
            </a:pPr>
            <a:r>
              <a:t/>
            </a:r>
            <a:endParaRPr b="1" sz="1800">
              <a:solidFill>
                <a:srgbClr val="4D4D4D"/>
              </a:solidFill>
            </a:endParaRPr>
          </a:p>
        </p:txBody>
      </p:sp>
      <p:sp>
        <p:nvSpPr>
          <p:cNvPr id="373" name="Google Shape;37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374" name="Google Shape;374;p18"/>
          <p:cNvGrpSpPr/>
          <p:nvPr/>
        </p:nvGrpSpPr>
        <p:grpSpPr>
          <a:xfrm>
            <a:off x="1622838" y="139853"/>
            <a:ext cx="9360000" cy="1377319"/>
            <a:chOff x="1622838" y="139853"/>
            <a:chExt cx="9360000" cy="1377319"/>
          </a:xfrm>
        </p:grpSpPr>
        <p:pic>
          <p:nvPicPr>
            <p:cNvPr id="375" name="Google Shape;375;p1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622838" y="139853"/>
              <a:ext cx="9360000" cy="1377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Text, Schrift, Grafiken, weiß enthält.&#10;&#10;Automatisch generierte Beschreibung" id="376" name="Google Shape;376;p1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218909" y="300517"/>
              <a:ext cx="2646279" cy="9363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7" name="Google Shape;377;p18"/>
          <p:cNvPicPr preferRelativeResize="0"/>
          <p:nvPr/>
        </p:nvPicPr>
        <p:blipFill rotWithShape="1">
          <a:blip r:embed="rId12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"/>
          <p:cNvSpPr txBox="1"/>
          <p:nvPr/>
        </p:nvSpPr>
        <p:spPr>
          <a:xfrm>
            <a:off x="2174225" y="-56544"/>
            <a:ext cx="4643635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Learning objectives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in Bild, das Schwarz, Dunkelheit enthält.&#10;&#10;Automatisch generierte Beschreibung" id="174" name="Google Shape;17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462" y="11270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"/>
          <p:cNvSpPr txBox="1"/>
          <p:nvPr>
            <p:ph idx="11" type="ftr"/>
          </p:nvPr>
        </p:nvSpPr>
        <p:spPr>
          <a:xfrm>
            <a:off x="3307202" y="6537437"/>
            <a:ext cx="5583646" cy="171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EOCap4Africa – E8a </a:t>
            </a:r>
            <a:r>
              <a:rPr lang="en-GB">
                <a:solidFill>
                  <a:srgbClr val="898989"/>
                </a:solidFill>
              </a:rPr>
              <a:t>Data </a:t>
            </a:r>
            <a:r>
              <a:rPr lang="en-GB">
                <a:solidFill>
                  <a:srgbClr val="898989"/>
                </a:solidFill>
              </a:rPr>
              <a:t>Acquisition</a:t>
            </a:r>
            <a:r>
              <a:rPr lang="en-GB">
                <a:solidFill>
                  <a:srgbClr val="898989"/>
                </a:solidFill>
              </a:rPr>
              <a:t>, Cloud </a:t>
            </a:r>
            <a:r>
              <a:rPr lang="en-GB">
                <a:solidFill>
                  <a:srgbClr val="898989"/>
                </a:solidFill>
              </a:rPr>
              <a:t>handling</a:t>
            </a:r>
            <a:r>
              <a:rPr lang="en-GB">
                <a:solidFill>
                  <a:srgbClr val="898989"/>
                </a:solidFill>
              </a:rPr>
              <a:t> and Mosaicing basics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7" name="Google Shape;177;p2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"/>
          <p:cNvSpPr txBox="1"/>
          <p:nvPr/>
        </p:nvSpPr>
        <p:spPr>
          <a:xfrm>
            <a:off x="1339653" y="1602898"/>
            <a:ext cx="9511967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Learn which preprocessing steps matter in a remote sensing study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Understand the theoretical basics of cloud masking and mosaicing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Practice how to acquire Sentinel-2 data via Sentinel Hub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"/>
          <p:cNvSpPr txBox="1"/>
          <p:nvPr/>
        </p:nvSpPr>
        <p:spPr>
          <a:xfrm>
            <a:off x="2174225" y="-26306"/>
            <a:ext cx="608296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Why do we preprocess raster data?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in Bild, das Schwarz, Dunkelheit enthält.&#10;&#10;Automatisch generierte Beschreibung" id="185" name="Google Shape;18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462" y="11270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"/>
          <p:cNvSpPr txBox="1"/>
          <p:nvPr>
            <p:ph idx="11" type="ftr"/>
          </p:nvPr>
        </p:nvSpPr>
        <p:spPr>
          <a:xfrm>
            <a:off x="3307202" y="6537437"/>
            <a:ext cx="5583646" cy="171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EOCap4Africa – E8a </a:t>
            </a:r>
            <a:r>
              <a:rPr lang="en-GB">
                <a:solidFill>
                  <a:srgbClr val="898989"/>
                </a:solidFill>
              </a:rPr>
              <a:t>Data </a:t>
            </a:r>
            <a:r>
              <a:rPr lang="en-GB">
                <a:solidFill>
                  <a:srgbClr val="898989"/>
                </a:solidFill>
              </a:rPr>
              <a:t>Acquisition</a:t>
            </a:r>
            <a:r>
              <a:rPr lang="en-GB">
                <a:solidFill>
                  <a:srgbClr val="898989"/>
                </a:solidFill>
              </a:rPr>
              <a:t>, Cloud </a:t>
            </a:r>
            <a:r>
              <a:rPr lang="en-GB">
                <a:solidFill>
                  <a:srgbClr val="898989"/>
                </a:solidFill>
              </a:rPr>
              <a:t>handling</a:t>
            </a:r>
            <a:r>
              <a:rPr lang="en-GB">
                <a:solidFill>
                  <a:srgbClr val="898989"/>
                </a:solidFill>
              </a:rPr>
              <a:t> and Mosaicing basics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8" name="Google Shape;188;p3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"/>
          <p:cNvSpPr/>
          <p:nvPr/>
        </p:nvSpPr>
        <p:spPr>
          <a:xfrm>
            <a:off x="1662258" y="977128"/>
            <a:ext cx="8206620" cy="1108298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Clouds and shadows obscure surface features </a:t>
            </a:r>
            <a:endParaRPr sz="24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1662257" y="5156032"/>
            <a:ext cx="8206620" cy="1114345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Sentinel-2 tiles do not always align perfectly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1662256" y="2355983"/>
            <a:ext cx="8206620" cy="1120393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Processing raw data improves accuracy for analysis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1662256" y="3759031"/>
            <a:ext cx="8206620" cy="1114346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Combining multiple images provides better coverage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"/>
          <p:cNvSpPr txBox="1"/>
          <p:nvPr/>
        </p:nvSpPr>
        <p:spPr>
          <a:xfrm>
            <a:off x="2174225" y="-26306"/>
            <a:ext cx="608296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Common preprocessing steps in GIS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in Bild, das Schwarz, Dunkelheit enthält.&#10;&#10;Automatisch generierte Beschreibung" id="199" name="Google Shape;19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462" y="11270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4"/>
          <p:cNvSpPr txBox="1"/>
          <p:nvPr>
            <p:ph idx="11" type="ftr"/>
          </p:nvPr>
        </p:nvSpPr>
        <p:spPr>
          <a:xfrm>
            <a:off x="3307202" y="6537437"/>
            <a:ext cx="5583646" cy="171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EOCap4Africa – E8a </a:t>
            </a:r>
            <a:r>
              <a:rPr lang="en-GB">
                <a:solidFill>
                  <a:srgbClr val="898989"/>
                </a:solidFill>
              </a:rPr>
              <a:t>Data </a:t>
            </a:r>
            <a:r>
              <a:rPr lang="en-GB">
                <a:solidFill>
                  <a:srgbClr val="898989"/>
                </a:solidFill>
              </a:rPr>
              <a:t>Acquisition</a:t>
            </a:r>
            <a:r>
              <a:rPr lang="en-GB">
                <a:solidFill>
                  <a:srgbClr val="898989"/>
                </a:solidFill>
              </a:rPr>
              <a:t>, Cloud </a:t>
            </a:r>
            <a:r>
              <a:rPr lang="en-GB">
                <a:solidFill>
                  <a:srgbClr val="898989"/>
                </a:solidFill>
              </a:rPr>
              <a:t>handling</a:t>
            </a:r>
            <a:r>
              <a:rPr lang="en-GB">
                <a:solidFill>
                  <a:srgbClr val="898989"/>
                </a:solidFill>
              </a:rPr>
              <a:t> and Mosaicing basics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2" name="Google Shape;202;p4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"/>
          <p:cNvSpPr txBox="1"/>
          <p:nvPr/>
        </p:nvSpPr>
        <p:spPr>
          <a:xfrm>
            <a:off x="1198637" y="1718734"/>
            <a:ext cx="95892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AutoNum type="arabicPeriod"/>
            </a:pP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Cloud masking</a:t>
            </a: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– Remove unwanted cloud pixels</a:t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AutoNum type="arabicPeriod"/>
            </a:pP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Mosaicing</a:t>
            </a: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– Merge multiple Sentinel-2 tiles</a:t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AutoNum type="arabicPeriod"/>
            </a:pP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Clipping</a:t>
            </a: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– Focus on an area of interest</a:t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AutoNum type="arabicPeriod"/>
            </a:pP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Resampling</a:t>
            </a: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– Adjust pixel resolution</a:t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AutoNum type="arabicPeriod"/>
            </a:pP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Reprojection</a:t>
            </a: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– Align coordinate systems for consistency</a:t>
            </a:r>
            <a:endParaRPr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"/>
          <p:cNvSpPr txBox="1"/>
          <p:nvPr/>
        </p:nvSpPr>
        <p:spPr>
          <a:xfrm>
            <a:off x="2174225" y="-26306"/>
            <a:ext cx="608296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Order of preprocessing steps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in Bild, das Schwarz, Dunkelheit enthält.&#10;&#10;Automatisch generierte Beschreibung" id="210" name="Google Shape;2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462" y="11270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"/>
          <p:cNvSpPr txBox="1"/>
          <p:nvPr>
            <p:ph idx="11" type="ftr"/>
          </p:nvPr>
        </p:nvSpPr>
        <p:spPr>
          <a:xfrm>
            <a:off x="3307202" y="6537437"/>
            <a:ext cx="5583646" cy="171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EOCap4Africa – E8a </a:t>
            </a:r>
            <a:r>
              <a:rPr lang="en-GB">
                <a:solidFill>
                  <a:srgbClr val="898989"/>
                </a:solidFill>
              </a:rPr>
              <a:t>Data </a:t>
            </a:r>
            <a:r>
              <a:rPr lang="en-GB">
                <a:solidFill>
                  <a:srgbClr val="898989"/>
                </a:solidFill>
              </a:rPr>
              <a:t>Acquisition</a:t>
            </a:r>
            <a:r>
              <a:rPr lang="en-GB">
                <a:solidFill>
                  <a:srgbClr val="898989"/>
                </a:solidFill>
              </a:rPr>
              <a:t>, Cloud </a:t>
            </a:r>
            <a:r>
              <a:rPr lang="en-GB">
                <a:solidFill>
                  <a:srgbClr val="898989"/>
                </a:solidFill>
              </a:rPr>
              <a:t>handling</a:t>
            </a:r>
            <a:r>
              <a:rPr lang="en-GB">
                <a:solidFill>
                  <a:srgbClr val="898989"/>
                </a:solidFill>
              </a:rPr>
              <a:t> and Mosaicing basics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3" name="Google Shape;213;p5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5"/>
          <p:cNvSpPr txBox="1"/>
          <p:nvPr/>
        </p:nvSpPr>
        <p:spPr>
          <a:xfrm>
            <a:off x="1216780" y="1875972"/>
            <a:ext cx="101334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Cloud masking first</a:t>
            </a: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prevents contaminated pixels from affecting the mosaic</a:t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Mosaicing before clipping</a:t>
            </a: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ensures a continuous dataset before selecting an AOI</a:t>
            </a:r>
            <a:endParaRPr/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Reprojection after clipping</a:t>
            </a: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reduces unnecessary transformations on large datasets</a:t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Resampling last</a:t>
            </a: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ensures final compatibility with the analysis requirements</a:t>
            </a:r>
            <a:endParaRPr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15" name="Google Shape;215;p5"/>
          <p:cNvSpPr/>
          <p:nvPr/>
        </p:nvSpPr>
        <p:spPr>
          <a:xfrm>
            <a:off x="1662257" y="5071365"/>
            <a:ext cx="8206620" cy="1114345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QGIS offers great tools for all of these steps!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 txBox="1"/>
          <p:nvPr/>
        </p:nvSpPr>
        <p:spPr>
          <a:xfrm>
            <a:off x="2174225" y="-26306"/>
            <a:ext cx="608296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Cloud coverage on Sentinel-2 Data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in Bild, das Schwarz, Dunkelheit enthält.&#10;&#10;Automatisch generierte Beschreibung" id="222" name="Google Shape;22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462" y="11270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6"/>
          <p:cNvSpPr txBox="1"/>
          <p:nvPr>
            <p:ph idx="11" type="ftr"/>
          </p:nvPr>
        </p:nvSpPr>
        <p:spPr>
          <a:xfrm>
            <a:off x="3307202" y="6537437"/>
            <a:ext cx="5583646" cy="171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EOCap4Africa – E8a </a:t>
            </a:r>
            <a:r>
              <a:rPr lang="en-GB">
                <a:solidFill>
                  <a:srgbClr val="898989"/>
                </a:solidFill>
              </a:rPr>
              <a:t>Data </a:t>
            </a:r>
            <a:r>
              <a:rPr lang="en-GB">
                <a:solidFill>
                  <a:srgbClr val="898989"/>
                </a:solidFill>
              </a:rPr>
              <a:t>Acquisition</a:t>
            </a:r>
            <a:r>
              <a:rPr lang="en-GB">
                <a:solidFill>
                  <a:srgbClr val="898989"/>
                </a:solidFill>
              </a:rPr>
              <a:t>, Cloud </a:t>
            </a:r>
            <a:r>
              <a:rPr lang="en-GB">
                <a:solidFill>
                  <a:srgbClr val="898989"/>
                </a:solidFill>
              </a:rPr>
              <a:t>handling</a:t>
            </a:r>
            <a:r>
              <a:rPr lang="en-GB">
                <a:solidFill>
                  <a:srgbClr val="898989"/>
                </a:solidFill>
              </a:rPr>
              <a:t> and Mosaicing basics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5" name="Google Shape;225;p6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Baum, Himmel, Wolke, draußen enthält.&#10;&#10;KI-generierte Inhalte können fehlerhaft sein." id="226" name="Google Shape;22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2752" y="1050774"/>
            <a:ext cx="7612591" cy="5016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6"/>
          <p:cNvSpPr txBox="1"/>
          <p:nvPr/>
        </p:nvSpPr>
        <p:spPr>
          <a:xfrm>
            <a:off x="8760122" y="5697524"/>
            <a:ext cx="15345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(Ungar 2017)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7"/>
          <p:cNvSpPr txBox="1"/>
          <p:nvPr/>
        </p:nvSpPr>
        <p:spPr>
          <a:xfrm>
            <a:off x="2174225" y="-26306"/>
            <a:ext cx="608296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Cloud coverage on Sentinel-2 Data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in Bild, das Schwarz, Dunkelheit enthält.&#10;&#10;Automatisch generierte Beschreibung" id="234" name="Google Shape;23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462" y="11270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7"/>
          <p:cNvSpPr txBox="1"/>
          <p:nvPr>
            <p:ph idx="11" type="ftr"/>
          </p:nvPr>
        </p:nvSpPr>
        <p:spPr>
          <a:xfrm>
            <a:off x="3307202" y="6537437"/>
            <a:ext cx="5583646" cy="171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EOCap4Africa – E8a </a:t>
            </a:r>
            <a:r>
              <a:rPr lang="en-GB">
                <a:solidFill>
                  <a:srgbClr val="898989"/>
                </a:solidFill>
              </a:rPr>
              <a:t>Data </a:t>
            </a:r>
            <a:r>
              <a:rPr lang="en-GB">
                <a:solidFill>
                  <a:srgbClr val="898989"/>
                </a:solidFill>
              </a:rPr>
              <a:t>Acquisition</a:t>
            </a:r>
            <a:r>
              <a:rPr lang="en-GB">
                <a:solidFill>
                  <a:srgbClr val="898989"/>
                </a:solidFill>
              </a:rPr>
              <a:t>, Cloud </a:t>
            </a:r>
            <a:r>
              <a:rPr lang="en-GB">
                <a:solidFill>
                  <a:srgbClr val="898989"/>
                </a:solidFill>
              </a:rPr>
              <a:t>handling</a:t>
            </a:r>
            <a:r>
              <a:rPr lang="en-GB">
                <a:solidFill>
                  <a:srgbClr val="898989"/>
                </a:solidFill>
              </a:rPr>
              <a:t> and Mosaicing basics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7" name="Google Shape;237;p7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Karte enthält.&#10;&#10;KI-generierte Inhalte können fehlerhaft sein." id="238" name="Google Shape;23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6680" y="1628321"/>
            <a:ext cx="9402535" cy="472802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7"/>
          <p:cNvSpPr txBox="1"/>
          <p:nvPr/>
        </p:nvSpPr>
        <p:spPr>
          <a:xfrm>
            <a:off x="1361925" y="1162352"/>
            <a:ext cx="849448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rPr>
              <a:t>Global spatial distribution of the average cloud cover of Sentinel-2</a:t>
            </a:r>
            <a:endParaRPr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0" name="Google Shape;240;p7"/>
          <p:cNvSpPr txBox="1"/>
          <p:nvPr/>
        </p:nvSpPr>
        <p:spPr>
          <a:xfrm>
            <a:off x="10423217" y="5709620"/>
            <a:ext cx="2097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(Sudmanns et al. 2019)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"/>
          <p:cNvSpPr txBox="1"/>
          <p:nvPr/>
        </p:nvSpPr>
        <p:spPr>
          <a:xfrm>
            <a:off x="2174225" y="-26306"/>
            <a:ext cx="608296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What is mosaicing?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in Bild, das Schwarz, Dunkelheit enthält.&#10;&#10;Automatisch generierte Beschreibung" id="247" name="Google Shape;24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462" y="11270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8"/>
          <p:cNvSpPr txBox="1"/>
          <p:nvPr>
            <p:ph idx="11" type="ftr"/>
          </p:nvPr>
        </p:nvSpPr>
        <p:spPr>
          <a:xfrm>
            <a:off x="3307202" y="6537437"/>
            <a:ext cx="5583646" cy="171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EOCap4Africa – E8a </a:t>
            </a:r>
            <a:r>
              <a:rPr lang="en-GB">
                <a:solidFill>
                  <a:srgbClr val="898989"/>
                </a:solidFill>
              </a:rPr>
              <a:t>Data </a:t>
            </a:r>
            <a:r>
              <a:rPr lang="en-GB">
                <a:solidFill>
                  <a:srgbClr val="898989"/>
                </a:solidFill>
              </a:rPr>
              <a:t>Acquisition</a:t>
            </a:r>
            <a:r>
              <a:rPr lang="en-GB">
                <a:solidFill>
                  <a:srgbClr val="898989"/>
                </a:solidFill>
              </a:rPr>
              <a:t>, Cloud </a:t>
            </a:r>
            <a:r>
              <a:rPr lang="en-GB">
                <a:solidFill>
                  <a:srgbClr val="898989"/>
                </a:solidFill>
              </a:rPr>
              <a:t>handling</a:t>
            </a:r>
            <a:r>
              <a:rPr lang="en-GB">
                <a:solidFill>
                  <a:srgbClr val="898989"/>
                </a:solidFill>
              </a:rPr>
              <a:t> and Mosaicing basics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0" name="Google Shape;250;p8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8"/>
          <p:cNvSpPr txBox="1"/>
          <p:nvPr/>
        </p:nvSpPr>
        <p:spPr>
          <a:xfrm>
            <a:off x="1186542" y="1422399"/>
            <a:ext cx="10502294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Mosaicing</a:t>
            </a: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is the process of merging multiple raster tiles into a seamless image</a:t>
            </a:r>
            <a:b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Why is it needed?</a:t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Sentinel-2 and other satellite imagery come in separate tiles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Large study areas require multiple images to cover the entire region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Merging helps remove gaps and ensures spatial continuity</a:t>
            </a:r>
            <a:endParaRPr/>
          </a:p>
          <a:p>
            <a:pPr indent="-762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How does it work?</a:t>
            </a: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Overlapping areas are blended using pixel values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NoData values are handled to avoid gaps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The output is a single, continuous raster dataset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"/>
          <p:cNvSpPr txBox="1"/>
          <p:nvPr/>
        </p:nvSpPr>
        <p:spPr>
          <a:xfrm>
            <a:off x="2174225" y="-26306"/>
            <a:ext cx="608296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Sentinel-2 Mosaic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in Bild, das Schwarz, Dunkelheit enthält.&#10;&#10;Automatisch generierte Beschreibung" id="258" name="Google Shape;25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5462" y="112704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9"/>
          <p:cNvSpPr txBox="1"/>
          <p:nvPr>
            <p:ph idx="11" type="ftr"/>
          </p:nvPr>
        </p:nvSpPr>
        <p:spPr>
          <a:xfrm>
            <a:off x="3307202" y="6537437"/>
            <a:ext cx="5583646" cy="171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EOCap4Africa – E8a </a:t>
            </a:r>
            <a:r>
              <a:rPr lang="en-GB">
                <a:solidFill>
                  <a:srgbClr val="898989"/>
                </a:solidFill>
              </a:rPr>
              <a:t>Data </a:t>
            </a:r>
            <a:r>
              <a:rPr lang="en-GB">
                <a:solidFill>
                  <a:srgbClr val="898989"/>
                </a:solidFill>
              </a:rPr>
              <a:t>Acquisition</a:t>
            </a:r>
            <a:r>
              <a:rPr lang="en-GB">
                <a:solidFill>
                  <a:srgbClr val="898989"/>
                </a:solidFill>
              </a:rPr>
              <a:t>, Cloud </a:t>
            </a:r>
            <a:r>
              <a:rPr lang="en-GB">
                <a:solidFill>
                  <a:srgbClr val="898989"/>
                </a:solidFill>
              </a:rPr>
              <a:t>handling</a:t>
            </a:r>
            <a:r>
              <a:rPr lang="en-GB">
                <a:solidFill>
                  <a:srgbClr val="898989"/>
                </a:solidFill>
              </a:rPr>
              <a:t> and Mosaicing basics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61" name="Google Shape;261;p9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 rot="-5400000">
            <a:off x="-3042044" y="3163081"/>
            <a:ext cx="6768000" cy="53183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9"/>
          <p:cNvSpPr txBox="1"/>
          <p:nvPr/>
        </p:nvSpPr>
        <p:spPr>
          <a:xfrm>
            <a:off x="1035354" y="1204685"/>
            <a:ext cx="360800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rPr>
              <a:t>Showing southern Europe and northern Africa</a:t>
            </a:r>
            <a:endParaRPr/>
          </a:p>
        </p:txBody>
      </p:sp>
      <p:pic>
        <p:nvPicPr>
          <p:cNvPr descr="Ein Bild, das Karte, Erde, Bild enthält.&#10;&#10;KI-generierte Inhalte können fehlerhaft sein." id="263" name="Google Shape;26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15991" y="804334"/>
            <a:ext cx="5963116" cy="524933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9"/>
          <p:cNvSpPr txBox="1"/>
          <p:nvPr/>
        </p:nvSpPr>
        <p:spPr>
          <a:xfrm>
            <a:off x="3226551" y="5685430"/>
            <a:ext cx="20969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(Sentinel Hub n.d.)</a:t>
            </a:r>
            <a:endParaRPr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2019-06-02T12:25:39Z</dcterms:created>
  <dc:creator>Michael Thiel</dc:creator>
</cp:coreProperties>
</file>