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embeddedFontLst>
    <p:embeddedFont>
      <p:font typeface="Arial Narrow" panose="020B0606020202030204" pitchFamily="34" charset="0"/>
      <p:regular r:id="rId8"/>
      <p:bold r:id="rId9"/>
      <p:italic r:id="rId10"/>
      <p:boldItalic r:id="rId11"/>
    </p:embeddedFont>
    <p:embeddedFont>
      <p:font typeface="Open Sans Light" panose="020B0306030504020204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8" roundtripDataSignature="AMtx7mgtmG1ODzIkHX+YM0a+PDRnQcuM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1" name="Google Shape;17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3fb96878c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g33fb96878c4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2" name="Google Shape;182;g33fb96878c4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27" name="Google Shape;127;p2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2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40" name="Google Shape;140;p2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2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4" name="Google Shape;34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2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47" name="Google Shape;47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2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63" name="Google Shape;63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75" name="Google Shape;75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86" name="Google Shape;86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00" name="Google Shape;100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14" name="Google Shape;114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 i="0" u="none" strike="noStrike" cap="non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0.png"/><Relationship Id="rId5" Type="http://schemas.openxmlformats.org/officeDocument/2006/relationships/image" Target="../media/image16.png"/><Relationship Id="rId10" Type="http://schemas.openxmlformats.org/officeDocument/2006/relationships/image" Target="../media/image9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11	Raster-Vector Query</a:t>
            </a:r>
            <a:endParaRPr sz="3600" b="1" i="0" u="none" strike="noStrike" cap="none">
              <a:solidFill>
                <a:srgbClr val="2E75B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br>
              <a:rPr lang="en-US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Conduct your own 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"/>
          <p:cNvSpPr txBox="1"/>
          <p:nvPr/>
        </p:nvSpPr>
        <p:spPr>
          <a:xfrm>
            <a:off x="1776412" y="374861"/>
            <a:ext cx="8153463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your remote sensing 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4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E11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Raster-Vector Query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6" name="Google Shape;176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177" name="Google Shape;177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76413" y="1543561"/>
            <a:ext cx="8639175" cy="463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g33fb96878c4_1_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g33fb96878c4_1_0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E11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Raster-Vector Query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6" name="Google Shape;186;g33fb96878c4_1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187" name="Google Shape;187;g33fb96878c4_1_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g33fb96878c4_1_0"/>
          <p:cNvSpPr/>
          <p:nvPr/>
        </p:nvSpPr>
        <p:spPr>
          <a:xfrm>
            <a:off x="993936" y="1589814"/>
            <a:ext cx="5416500" cy="6597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1)    Define the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esearch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q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uestion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g33fb96878c4_1_0"/>
          <p:cNvSpPr/>
          <p:nvPr/>
        </p:nvSpPr>
        <p:spPr>
          <a:xfrm>
            <a:off x="993936" y="236718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2a)  Select appropriate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emote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ensing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d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g33fb96878c4_1_0"/>
          <p:cNvSpPr/>
          <p:nvPr/>
        </p:nvSpPr>
        <p:spPr>
          <a:xfrm>
            <a:off x="993899" y="3171687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3a)  Preprocessing the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d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g33fb96878c4_1_0"/>
          <p:cNvSpPr/>
          <p:nvPr/>
        </p:nvSpPr>
        <p:spPr>
          <a:xfrm>
            <a:off x="6635927" y="3160725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3b)  Data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nalysis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g33fb96878c4_1_0"/>
          <p:cNvSpPr/>
          <p:nvPr/>
        </p:nvSpPr>
        <p:spPr>
          <a:xfrm>
            <a:off x="993898" y="3994118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4)    Interpretation and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v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alidation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g33fb96878c4_1_0"/>
          <p:cNvSpPr/>
          <p:nvPr/>
        </p:nvSpPr>
        <p:spPr>
          <a:xfrm>
            <a:off x="6635927" y="236718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2b)  Select appropriate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ncillary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d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ata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g33fb96878c4_1_0"/>
          <p:cNvSpPr/>
          <p:nvPr/>
        </p:nvSpPr>
        <p:spPr>
          <a:xfrm>
            <a:off x="993898" y="4798621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5)    Reporting and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cience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ommunication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g33fb96878c4_1_0"/>
          <p:cNvSpPr txBox="1"/>
          <p:nvPr/>
        </p:nvSpPr>
        <p:spPr>
          <a:xfrm>
            <a:off x="993898" y="391707"/>
            <a:ext cx="8153463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Create your remote sensing 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E11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Raster-Vector Query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3" name="Google Shape;20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pic>
        <p:nvPicPr>
          <p:cNvPr id="204" name="Google Shape;204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3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5)   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R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eporting and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cience 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</a:t>
            </a:r>
            <a:r>
              <a:rPr lang="en-US" sz="2400" b="0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ommunication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13"/>
          <p:cNvSpPr txBox="1"/>
          <p:nvPr/>
        </p:nvSpPr>
        <p:spPr>
          <a:xfrm>
            <a:off x="1144210" y="2571448"/>
            <a:ext cx="101091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to 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nclude in a 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emote 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ensing 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eport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 (Research question, study area, objectives)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Methodology (Data sources, preprocessing, analysis methods)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Results &amp;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iscussion (Findings, interpretation, key patterns)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Conclusion &amp;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ecommendations (Key takeaways, limitations, future work)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33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7" name="Google Shape;207;p13"/>
          <p:cNvSpPr txBox="1"/>
          <p:nvPr/>
        </p:nvSpPr>
        <p:spPr>
          <a:xfrm>
            <a:off x="1077912" y="289575"/>
            <a:ext cx="8153463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Recap: How to report your results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7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3" name="Google Shape;213;p17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id="214" name="Google Shape;214;p17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5" name="Google Shape;215;p17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6" name="Google Shape;216;p17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7" name="Google Shape;217;p17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17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9" name="Google Shape;219;p17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0" name="Google Shape;220;p17" descr="Ein Bild, das Symbol, Emblem, Logo, Wappen enthält.&#10;&#10;Automatisch generierte Beschreibu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1" name="Google Shape;221;p17"/>
          <p:cNvSpPr txBox="1"/>
          <p:nvPr/>
        </p:nvSpPr>
        <p:spPr>
          <a:xfrm>
            <a:off x="1259148" y="4087500"/>
            <a:ext cx="47130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222" name="Google Shape;22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grpSp>
        <p:nvGrpSpPr>
          <p:cNvPr id="223" name="Google Shape;223;p17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224" name="Google Shape;224;p17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5" name="Google Shape;225;p17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6" name="Google Shape;226;p17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Breitbild</PresentationFormat>
  <Paragraphs>40</Paragraphs>
  <Slides>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1" baseType="lpstr">
      <vt:lpstr>Arial Narrow</vt:lpstr>
      <vt:lpstr>Calibri</vt:lpstr>
      <vt:lpstr>Arial</vt:lpstr>
      <vt:lpstr>Noto Sans Symbols</vt:lpstr>
      <vt:lpstr>Open Sans Light</vt:lpstr>
      <vt:lpstr>Office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2026-04-15T13:48:42Z</dcterms:modified>
</cp:coreProperties>
</file>