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6858000" cx="12192000"/>
  <p:notesSz cx="6858000" cy="9144000"/>
  <p:embeddedFontLst>
    <p:embeddedFont>
      <p:font typeface="Arial Narrow"/>
      <p:regular r:id="rId20"/>
      <p:bold r:id="rId21"/>
      <p:italic r:id="rId22"/>
      <p:boldItalic r:id="rId23"/>
    </p:embeddedFont>
    <p:embeddedFont>
      <p:font typeface="Open Sans Light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8" roundtripDataSignature="AMtx7mhFILbEHCKp04C0tcaqsR4F3tSm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regular.fntdata"/><Relationship Id="rId22" Type="http://schemas.openxmlformats.org/officeDocument/2006/relationships/font" Target="fonts/ArialNarrow-italic.fntdata"/><Relationship Id="rId21" Type="http://schemas.openxmlformats.org/officeDocument/2006/relationships/font" Target="fonts/ArialNarrow-bold.fntdata"/><Relationship Id="rId24" Type="http://schemas.openxmlformats.org/officeDocument/2006/relationships/font" Target="fonts/OpenSansLight-regular.fntdata"/><Relationship Id="rId23" Type="http://schemas.openxmlformats.org/officeDocument/2006/relationships/font" Target="fonts/ArialNarrow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OpenSansLight-italic.fntdata"/><Relationship Id="rId25" Type="http://schemas.openxmlformats.org/officeDocument/2006/relationships/font" Target="fonts/OpenSansLight-bold.fntdata"/><Relationship Id="rId28" Type="http://customschemas.google.com/relationships/presentationmetadata" Target="metadata"/><Relationship Id="rId27" Type="http://schemas.openxmlformats.org/officeDocument/2006/relationships/font" Target="fonts/OpenSansLight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4" name="Google Shape;274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6" name="Google Shape;286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41c4914e58_0_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8" name="Google Shape;298;g341c4914e58_0_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g341c4914e58_0_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0" name="Google Shape;310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1" name="Google Shape;321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1" name="Google Shape;181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3" name="Google Shape;193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4" name="Google Shape;20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7" name="Google Shape;21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1" name="Google Shape;231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5" name="Google Shape;24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3" name="Google Shape;263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5"/>
          <p:cNvSpPr/>
          <p:nvPr/>
        </p:nvSpPr>
        <p:spPr>
          <a:xfrm>
            <a:off x="0" y="188913"/>
            <a:ext cx="12192000" cy="755650"/>
          </a:xfrm>
          <a:prstGeom prst="rect">
            <a:avLst/>
          </a:prstGeom>
          <a:solidFill>
            <a:srgbClr val="CDCDC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None/>
            </a:pPr>
            <a:r>
              <a:t/>
            </a:r>
            <a:endParaRPr b="1" sz="2600">
              <a:solidFill>
                <a:schemeClr val="dk2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pic>
        <p:nvPicPr>
          <p:cNvPr descr="unilogo4c" id="128" name="Google Shape;128;p25"/>
          <p:cNvPicPr preferRelativeResize="0"/>
          <p:nvPr/>
        </p:nvPicPr>
        <p:blipFill rotWithShape="1">
          <a:blip r:embed="rId2">
            <a:alphaModFix/>
          </a:blip>
          <a:srcRect b="0" l="0" r="80917" t="0"/>
          <a:stretch/>
        </p:blipFill>
        <p:spPr>
          <a:xfrm>
            <a:off x="-1588" y="188913"/>
            <a:ext cx="1836738" cy="7508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9" name="Google Shape;129;p25"/>
          <p:cNvGrpSpPr/>
          <p:nvPr/>
        </p:nvGrpSpPr>
        <p:grpSpPr>
          <a:xfrm>
            <a:off x="11222092" y="267493"/>
            <a:ext cx="719138" cy="593725"/>
            <a:chOff x="4876" y="255"/>
            <a:chExt cx="726" cy="599"/>
          </a:xfrm>
        </p:grpSpPr>
        <p:sp>
          <p:nvSpPr>
            <p:cNvPr id="130" name="Google Shape;130;p25"/>
            <p:cNvSpPr/>
            <p:nvPr/>
          </p:nvSpPr>
          <p:spPr>
            <a:xfrm>
              <a:off x="5278" y="734"/>
              <a:ext cx="102" cy="120"/>
            </a:xfrm>
            <a:custGeom>
              <a:rect b="b" l="l" r="r" t="t"/>
              <a:pathLst>
                <a:path extrusionOk="0" h="393" w="334"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9" y="1"/>
                  </a:lnTo>
                  <a:lnTo>
                    <a:pt x="130" y="1"/>
                  </a:lnTo>
                  <a:lnTo>
                    <a:pt x="141" y="3"/>
                  </a:lnTo>
                  <a:lnTo>
                    <a:pt x="152" y="3"/>
                  </a:lnTo>
                  <a:lnTo>
                    <a:pt x="162" y="4"/>
                  </a:lnTo>
                  <a:lnTo>
                    <a:pt x="173" y="6"/>
                  </a:lnTo>
                  <a:lnTo>
                    <a:pt x="183" y="8"/>
                  </a:lnTo>
                  <a:lnTo>
                    <a:pt x="194" y="10"/>
                  </a:lnTo>
                  <a:lnTo>
                    <a:pt x="203" y="12"/>
                  </a:lnTo>
                  <a:lnTo>
                    <a:pt x="213" y="15"/>
                  </a:lnTo>
                  <a:lnTo>
                    <a:pt x="222" y="18"/>
                  </a:lnTo>
                  <a:lnTo>
                    <a:pt x="232" y="22"/>
                  </a:lnTo>
                  <a:lnTo>
                    <a:pt x="241" y="26"/>
                  </a:lnTo>
                  <a:lnTo>
                    <a:pt x="249" y="31"/>
                  </a:lnTo>
                  <a:lnTo>
                    <a:pt x="257" y="35"/>
                  </a:lnTo>
                  <a:lnTo>
                    <a:pt x="265" y="41"/>
                  </a:lnTo>
                  <a:lnTo>
                    <a:pt x="272" y="46"/>
                  </a:lnTo>
                  <a:lnTo>
                    <a:pt x="280" y="53"/>
                  </a:lnTo>
                  <a:lnTo>
                    <a:pt x="287" y="59"/>
                  </a:lnTo>
                  <a:lnTo>
                    <a:pt x="293" y="67"/>
                  </a:lnTo>
                  <a:lnTo>
                    <a:pt x="300" y="75"/>
                  </a:lnTo>
                  <a:lnTo>
                    <a:pt x="305" y="82"/>
                  </a:lnTo>
                  <a:lnTo>
                    <a:pt x="310" y="91"/>
                  </a:lnTo>
                  <a:lnTo>
                    <a:pt x="315" y="101"/>
                  </a:lnTo>
                  <a:lnTo>
                    <a:pt x="318" y="111"/>
                  </a:lnTo>
                  <a:lnTo>
                    <a:pt x="323" y="122"/>
                  </a:lnTo>
                  <a:lnTo>
                    <a:pt x="326" y="133"/>
                  </a:lnTo>
                  <a:lnTo>
                    <a:pt x="328" y="145"/>
                  </a:lnTo>
                  <a:lnTo>
                    <a:pt x="330" y="157"/>
                  </a:lnTo>
                  <a:lnTo>
                    <a:pt x="332" y="170"/>
                  </a:lnTo>
                  <a:lnTo>
                    <a:pt x="333" y="183"/>
                  </a:lnTo>
                  <a:lnTo>
                    <a:pt x="334" y="197"/>
                  </a:lnTo>
                  <a:lnTo>
                    <a:pt x="334" y="197"/>
                  </a:lnTo>
                  <a:lnTo>
                    <a:pt x="333" y="213"/>
                  </a:lnTo>
                  <a:lnTo>
                    <a:pt x="332" y="226"/>
                  </a:lnTo>
                  <a:lnTo>
                    <a:pt x="330" y="239"/>
                  </a:lnTo>
                  <a:lnTo>
                    <a:pt x="328" y="251"/>
                  </a:lnTo>
                  <a:lnTo>
                    <a:pt x="326" y="263"/>
                  </a:lnTo>
                  <a:lnTo>
                    <a:pt x="323" y="274"/>
                  </a:lnTo>
                  <a:lnTo>
                    <a:pt x="318" y="285"/>
                  </a:lnTo>
                  <a:lnTo>
                    <a:pt x="315" y="295"/>
                  </a:lnTo>
                  <a:lnTo>
                    <a:pt x="310" y="304"/>
                  </a:lnTo>
                  <a:lnTo>
                    <a:pt x="305" y="312"/>
                  </a:lnTo>
                  <a:lnTo>
                    <a:pt x="300" y="321"/>
                  </a:lnTo>
                  <a:lnTo>
                    <a:pt x="293" y="329"/>
                  </a:lnTo>
                  <a:lnTo>
                    <a:pt x="287" y="336"/>
                  </a:lnTo>
                  <a:lnTo>
                    <a:pt x="280" y="343"/>
                  </a:lnTo>
                  <a:lnTo>
                    <a:pt x="272" y="348"/>
                  </a:lnTo>
                  <a:lnTo>
                    <a:pt x="265" y="355"/>
                  </a:lnTo>
                  <a:lnTo>
                    <a:pt x="257" y="359"/>
                  </a:lnTo>
                  <a:lnTo>
                    <a:pt x="249" y="365"/>
                  </a:lnTo>
                  <a:lnTo>
                    <a:pt x="241" y="369"/>
                  </a:lnTo>
                  <a:lnTo>
                    <a:pt x="232" y="374"/>
                  </a:lnTo>
                  <a:lnTo>
                    <a:pt x="222" y="377"/>
                  </a:lnTo>
                  <a:lnTo>
                    <a:pt x="213" y="380"/>
                  </a:lnTo>
                  <a:lnTo>
                    <a:pt x="203" y="382"/>
                  </a:lnTo>
                  <a:lnTo>
                    <a:pt x="194" y="386"/>
                  </a:lnTo>
                  <a:lnTo>
                    <a:pt x="183" y="388"/>
                  </a:lnTo>
                  <a:lnTo>
                    <a:pt x="173" y="389"/>
                  </a:lnTo>
                  <a:lnTo>
                    <a:pt x="162" y="391"/>
                  </a:lnTo>
                  <a:lnTo>
                    <a:pt x="152" y="392"/>
                  </a:lnTo>
                  <a:lnTo>
                    <a:pt x="141" y="392"/>
                  </a:lnTo>
                  <a:lnTo>
                    <a:pt x="130" y="393"/>
                  </a:lnTo>
                  <a:lnTo>
                    <a:pt x="119" y="393"/>
                  </a:lnTo>
                  <a:lnTo>
                    <a:pt x="108" y="393"/>
                  </a:lnTo>
                  <a:lnTo>
                    <a:pt x="0" y="393"/>
                  </a:lnTo>
                  <a:close/>
                  <a:moveTo>
                    <a:pt x="79" y="63"/>
                  </a:moveTo>
                  <a:lnTo>
                    <a:pt x="124" y="63"/>
                  </a:lnTo>
                  <a:lnTo>
                    <a:pt x="124" y="63"/>
                  </a:lnTo>
                  <a:lnTo>
                    <a:pt x="129" y="64"/>
                  </a:lnTo>
                  <a:lnTo>
                    <a:pt x="136" y="64"/>
                  </a:lnTo>
                  <a:lnTo>
                    <a:pt x="141" y="65"/>
                  </a:lnTo>
                  <a:lnTo>
                    <a:pt x="148" y="66"/>
                  </a:lnTo>
                  <a:lnTo>
                    <a:pt x="153" y="67"/>
                  </a:lnTo>
                  <a:lnTo>
                    <a:pt x="160" y="68"/>
                  </a:lnTo>
                  <a:lnTo>
                    <a:pt x="165" y="70"/>
                  </a:lnTo>
                  <a:lnTo>
                    <a:pt x="171" y="73"/>
                  </a:lnTo>
                  <a:lnTo>
                    <a:pt x="176" y="75"/>
                  </a:lnTo>
                  <a:lnTo>
                    <a:pt x="182" y="77"/>
                  </a:lnTo>
                  <a:lnTo>
                    <a:pt x="187" y="80"/>
                  </a:lnTo>
                  <a:lnTo>
                    <a:pt x="193" y="84"/>
                  </a:lnTo>
                  <a:lnTo>
                    <a:pt x="198" y="87"/>
                  </a:lnTo>
                  <a:lnTo>
                    <a:pt x="202" y="90"/>
                  </a:lnTo>
                  <a:lnTo>
                    <a:pt x="207" y="94"/>
                  </a:lnTo>
                  <a:lnTo>
                    <a:pt x="212" y="98"/>
                  </a:lnTo>
                  <a:lnTo>
                    <a:pt x="216" y="102"/>
                  </a:lnTo>
                  <a:lnTo>
                    <a:pt x="220" y="108"/>
                  </a:lnTo>
                  <a:lnTo>
                    <a:pt x="224" y="112"/>
                  </a:lnTo>
                  <a:lnTo>
                    <a:pt x="228" y="117"/>
                  </a:lnTo>
                  <a:lnTo>
                    <a:pt x="231" y="123"/>
                  </a:lnTo>
                  <a:lnTo>
                    <a:pt x="234" y="128"/>
                  </a:lnTo>
                  <a:lnTo>
                    <a:pt x="237" y="134"/>
                  </a:lnTo>
                  <a:lnTo>
                    <a:pt x="241" y="140"/>
                  </a:lnTo>
                  <a:lnTo>
                    <a:pt x="243" y="147"/>
                  </a:lnTo>
                  <a:lnTo>
                    <a:pt x="245" y="154"/>
                  </a:lnTo>
                  <a:lnTo>
                    <a:pt x="247" y="160"/>
                  </a:lnTo>
                  <a:lnTo>
                    <a:pt x="248" y="168"/>
                  </a:lnTo>
                  <a:lnTo>
                    <a:pt x="249" y="174"/>
                  </a:lnTo>
                  <a:lnTo>
                    <a:pt x="251" y="182"/>
                  </a:lnTo>
                  <a:lnTo>
                    <a:pt x="251" y="190"/>
                  </a:lnTo>
                  <a:lnTo>
                    <a:pt x="252" y="197"/>
                  </a:lnTo>
                  <a:lnTo>
                    <a:pt x="252" y="197"/>
                  </a:lnTo>
                  <a:lnTo>
                    <a:pt x="251" y="206"/>
                  </a:lnTo>
                  <a:lnTo>
                    <a:pt x="251" y="214"/>
                  </a:lnTo>
                  <a:lnTo>
                    <a:pt x="249" y="220"/>
                  </a:lnTo>
                  <a:lnTo>
                    <a:pt x="248" y="228"/>
                  </a:lnTo>
                  <a:lnTo>
                    <a:pt x="247" y="235"/>
                  </a:lnTo>
                  <a:lnTo>
                    <a:pt x="245" y="241"/>
                  </a:lnTo>
                  <a:lnTo>
                    <a:pt x="243" y="248"/>
                  </a:lnTo>
                  <a:lnTo>
                    <a:pt x="241" y="254"/>
                  </a:lnTo>
                  <a:lnTo>
                    <a:pt x="237" y="261"/>
                  </a:lnTo>
                  <a:lnTo>
                    <a:pt x="234" y="266"/>
                  </a:lnTo>
                  <a:lnTo>
                    <a:pt x="231" y="272"/>
                  </a:lnTo>
                  <a:lnTo>
                    <a:pt x="228" y="277"/>
                  </a:lnTo>
                  <a:lnTo>
                    <a:pt x="224" y="283"/>
                  </a:lnTo>
                  <a:lnTo>
                    <a:pt x="220" y="288"/>
                  </a:lnTo>
                  <a:lnTo>
                    <a:pt x="216" y="293"/>
                  </a:lnTo>
                  <a:lnTo>
                    <a:pt x="212" y="297"/>
                  </a:lnTo>
                  <a:lnTo>
                    <a:pt x="207" y="301"/>
                  </a:lnTo>
                  <a:lnTo>
                    <a:pt x="202" y="305"/>
                  </a:lnTo>
                  <a:lnTo>
                    <a:pt x="198" y="309"/>
                  </a:lnTo>
                  <a:lnTo>
                    <a:pt x="193" y="312"/>
                  </a:lnTo>
                  <a:lnTo>
                    <a:pt x="187" y="316"/>
                  </a:lnTo>
                  <a:lnTo>
                    <a:pt x="182" y="318"/>
                  </a:lnTo>
                  <a:lnTo>
                    <a:pt x="176" y="321"/>
                  </a:lnTo>
                  <a:lnTo>
                    <a:pt x="171" y="323"/>
                  </a:lnTo>
                  <a:lnTo>
                    <a:pt x="165" y="325"/>
                  </a:lnTo>
                  <a:lnTo>
                    <a:pt x="160" y="328"/>
                  </a:lnTo>
                  <a:lnTo>
                    <a:pt x="153" y="329"/>
                  </a:lnTo>
                  <a:lnTo>
                    <a:pt x="148" y="330"/>
                  </a:lnTo>
                  <a:lnTo>
                    <a:pt x="141" y="331"/>
                  </a:lnTo>
                  <a:lnTo>
                    <a:pt x="136" y="332"/>
                  </a:lnTo>
                  <a:lnTo>
                    <a:pt x="129" y="332"/>
                  </a:lnTo>
                  <a:lnTo>
                    <a:pt x="124" y="332"/>
                  </a:lnTo>
                  <a:lnTo>
                    <a:pt x="79" y="332"/>
                  </a:lnTo>
                  <a:lnTo>
                    <a:pt x="79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25"/>
            <p:cNvSpPr/>
            <p:nvPr/>
          </p:nvSpPr>
          <p:spPr>
            <a:xfrm>
              <a:off x="5401" y="734"/>
              <a:ext cx="71" cy="120"/>
            </a:xfrm>
            <a:custGeom>
              <a:rect b="b" l="l" r="r" t="t"/>
              <a:pathLst>
                <a:path extrusionOk="0" h="393" w="231"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79" y="0"/>
                  </a:lnTo>
                  <a:lnTo>
                    <a:pt x="79" y="288"/>
                  </a:lnTo>
                  <a:lnTo>
                    <a:pt x="79" y="332"/>
                  </a:lnTo>
                  <a:lnTo>
                    <a:pt x="231" y="332"/>
                  </a:lnTo>
                  <a:lnTo>
                    <a:pt x="231" y="393"/>
                  </a:lnTo>
                  <a:lnTo>
                    <a:pt x="0" y="3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25"/>
            <p:cNvSpPr/>
            <p:nvPr/>
          </p:nvSpPr>
          <p:spPr>
            <a:xfrm>
              <a:off x="4876" y="255"/>
              <a:ext cx="726" cy="559"/>
            </a:xfrm>
            <a:custGeom>
              <a:rect b="b" l="l" r="r" t="t"/>
              <a:pathLst>
                <a:path extrusionOk="0" h="1810" w="2350">
                  <a:moveTo>
                    <a:pt x="642" y="1810"/>
                  </a:moveTo>
                  <a:lnTo>
                    <a:pt x="1285" y="1165"/>
                  </a:lnTo>
                  <a:lnTo>
                    <a:pt x="1828" y="1165"/>
                  </a:lnTo>
                  <a:lnTo>
                    <a:pt x="2350" y="647"/>
                  </a:lnTo>
                  <a:lnTo>
                    <a:pt x="1715" y="647"/>
                  </a:lnTo>
                  <a:lnTo>
                    <a:pt x="1715" y="0"/>
                  </a:lnTo>
                  <a:lnTo>
                    <a:pt x="1072" y="645"/>
                  </a:lnTo>
                  <a:lnTo>
                    <a:pt x="523" y="645"/>
                  </a:lnTo>
                  <a:lnTo>
                    <a:pt x="0" y="1165"/>
                  </a:lnTo>
                  <a:lnTo>
                    <a:pt x="642" y="1165"/>
                  </a:lnTo>
                  <a:lnTo>
                    <a:pt x="642" y="1810"/>
                  </a:lnTo>
                  <a:close/>
                  <a:moveTo>
                    <a:pt x="774" y="1493"/>
                  </a:moveTo>
                  <a:lnTo>
                    <a:pt x="1100" y="1165"/>
                  </a:lnTo>
                  <a:lnTo>
                    <a:pt x="774" y="1165"/>
                  </a:lnTo>
                  <a:lnTo>
                    <a:pt x="774" y="1493"/>
                  </a:lnTo>
                  <a:close/>
                  <a:moveTo>
                    <a:pt x="681" y="1036"/>
                  </a:moveTo>
                  <a:lnTo>
                    <a:pt x="941" y="777"/>
                  </a:lnTo>
                  <a:lnTo>
                    <a:pt x="576" y="777"/>
                  </a:lnTo>
                  <a:lnTo>
                    <a:pt x="314" y="1036"/>
                  </a:lnTo>
                  <a:lnTo>
                    <a:pt x="681" y="1036"/>
                  </a:lnTo>
                  <a:close/>
                  <a:moveTo>
                    <a:pt x="1582" y="645"/>
                  </a:moveTo>
                  <a:lnTo>
                    <a:pt x="1582" y="317"/>
                  </a:lnTo>
                  <a:lnTo>
                    <a:pt x="1253" y="647"/>
                  </a:lnTo>
                  <a:lnTo>
                    <a:pt x="1253" y="647"/>
                  </a:lnTo>
                  <a:lnTo>
                    <a:pt x="1253" y="647"/>
                  </a:lnTo>
                  <a:lnTo>
                    <a:pt x="1256" y="647"/>
                  </a:lnTo>
                  <a:lnTo>
                    <a:pt x="1261" y="647"/>
                  </a:lnTo>
                  <a:lnTo>
                    <a:pt x="1266" y="647"/>
                  </a:lnTo>
                  <a:lnTo>
                    <a:pt x="1274" y="647"/>
                  </a:lnTo>
                  <a:lnTo>
                    <a:pt x="1283" y="647"/>
                  </a:lnTo>
                  <a:lnTo>
                    <a:pt x="1292" y="647"/>
                  </a:lnTo>
                  <a:lnTo>
                    <a:pt x="1304" y="647"/>
                  </a:lnTo>
                  <a:lnTo>
                    <a:pt x="1317" y="647"/>
                  </a:lnTo>
                  <a:lnTo>
                    <a:pt x="1329" y="647"/>
                  </a:lnTo>
                  <a:lnTo>
                    <a:pt x="1343" y="647"/>
                  </a:lnTo>
                  <a:lnTo>
                    <a:pt x="1357" y="647"/>
                  </a:lnTo>
                  <a:lnTo>
                    <a:pt x="1371" y="647"/>
                  </a:lnTo>
                  <a:lnTo>
                    <a:pt x="1387" y="647"/>
                  </a:lnTo>
                  <a:lnTo>
                    <a:pt x="1402" y="647"/>
                  </a:lnTo>
                  <a:lnTo>
                    <a:pt x="1417" y="646"/>
                  </a:lnTo>
                  <a:lnTo>
                    <a:pt x="1433" y="646"/>
                  </a:lnTo>
                  <a:lnTo>
                    <a:pt x="1448" y="646"/>
                  </a:lnTo>
                  <a:lnTo>
                    <a:pt x="1463" y="646"/>
                  </a:lnTo>
                  <a:lnTo>
                    <a:pt x="1477" y="646"/>
                  </a:lnTo>
                  <a:lnTo>
                    <a:pt x="1492" y="646"/>
                  </a:lnTo>
                  <a:lnTo>
                    <a:pt x="1506" y="646"/>
                  </a:lnTo>
                  <a:lnTo>
                    <a:pt x="1518" y="646"/>
                  </a:lnTo>
                  <a:lnTo>
                    <a:pt x="1530" y="646"/>
                  </a:lnTo>
                  <a:lnTo>
                    <a:pt x="1542" y="646"/>
                  </a:lnTo>
                  <a:lnTo>
                    <a:pt x="1552" y="646"/>
                  </a:lnTo>
                  <a:lnTo>
                    <a:pt x="1561" y="646"/>
                  </a:lnTo>
                  <a:lnTo>
                    <a:pt x="1568" y="646"/>
                  </a:lnTo>
                  <a:lnTo>
                    <a:pt x="1574" y="646"/>
                  </a:lnTo>
                  <a:lnTo>
                    <a:pt x="1578" y="646"/>
                  </a:lnTo>
                  <a:lnTo>
                    <a:pt x="1581" y="646"/>
                  </a:lnTo>
                  <a:lnTo>
                    <a:pt x="1582" y="645"/>
                  </a:lnTo>
                  <a:close/>
                  <a:moveTo>
                    <a:pt x="1774" y="1036"/>
                  </a:moveTo>
                  <a:lnTo>
                    <a:pt x="2036" y="777"/>
                  </a:lnTo>
                  <a:lnTo>
                    <a:pt x="1670" y="777"/>
                  </a:lnTo>
                  <a:lnTo>
                    <a:pt x="1408" y="1036"/>
                  </a:lnTo>
                  <a:lnTo>
                    <a:pt x="1774" y="1036"/>
                  </a:lnTo>
                  <a:close/>
                  <a:moveTo>
                    <a:pt x="1228" y="1036"/>
                  </a:moveTo>
                  <a:lnTo>
                    <a:pt x="1488" y="777"/>
                  </a:lnTo>
                  <a:lnTo>
                    <a:pt x="1125" y="777"/>
                  </a:lnTo>
                  <a:lnTo>
                    <a:pt x="864" y="1036"/>
                  </a:lnTo>
                  <a:lnTo>
                    <a:pt x="1228" y="10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25"/>
            <p:cNvSpPr/>
            <p:nvPr/>
          </p:nvSpPr>
          <p:spPr>
            <a:xfrm>
              <a:off x="5491" y="734"/>
              <a:ext cx="102" cy="120"/>
            </a:xfrm>
            <a:custGeom>
              <a:rect b="b" l="l" r="r" t="t"/>
              <a:pathLst>
                <a:path extrusionOk="0" h="393" w="326">
                  <a:moveTo>
                    <a:pt x="79" y="63"/>
                  </a:moveTo>
                  <a:lnTo>
                    <a:pt x="139" y="63"/>
                  </a:lnTo>
                  <a:lnTo>
                    <a:pt x="139" y="63"/>
                  </a:lnTo>
                  <a:lnTo>
                    <a:pt x="140" y="64"/>
                  </a:lnTo>
                  <a:lnTo>
                    <a:pt x="141" y="64"/>
                  </a:lnTo>
                  <a:lnTo>
                    <a:pt x="142" y="64"/>
                  </a:lnTo>
                  <a:lnTo>
                    <a:pt x="144" y="64"/>
                  </a:lnTo>
                  <a:lnTo>
                    <a:pt x="146" y="64"/>
                  </a:lnTo>
                  <a:lnTo>
                    <a:pt x="150" y="64"/>
                  </a:lnTo>
                  <a:lnTo>
                    <a:pt x="152" y="65"/>
                  </a:lnTo>
                  <a:lnTo>
                    <a:pt x="155" y="65"/>
                  </a:lnTo>
                  <a:lnTo>
                    <a:pt x="157" y="65"/>
                  </a:lnTo>
                  <a:lnTo>
                    <a:pt x="161" y="66"/>
                  </a:lnTo>
                  <a:lnTo>
                    <a:pt x="164" y="67"/>
                  </a:lnTo>
                  <a:lnTo>
                    <a:pt x="168" y="68"/>
                  </a:lnTo>
                  <a:lnTo>
                    <a:pt x="172" y="69"/>
                  </a:lnTo>
                  <a:lnTo>
                    <a:pt x="175" y="70"/>
                  </a:lnTo>
                  <a:lnTo>
                    <a:pt x="178" y="71"/>
                  </a:lnTo>
                  <a:lnTo>
                    <a:pt x="182" y="73"/>
                  </a:lnTo>
                  <a:lnTo>
                    <a:pt x="186" y="75"/>
                  </a:lnTo>
                  <a:lnTo>
                    <a:pt x="189" y="77"/>
                  </a:lnTo>
                  <a:lnTo>
                    <a:pt x="192" y="79"/>
                  </a:lnTo>
                  <a:lnTo>
                    <a:pt x="196" y="81"/>
                  </a:lnTo>
                  <a:lnTo>
                    <a:pt x="199" y="84"/>
                  </a:lnTo>
                  <a:lnTo>
                    <a:pt x="201" y="86"/>
                  </a:lnTo>
                  <a:lnTo>
                    <a:pt x="205" y="89"/>
                  </a:lnTo>
                  <a:lnTo>
                    <a:pt x="207" y="92"/>
                  </a:lnTo>
                  <a:lnTo>
                    <a:pt x="210" y="96"/>
                  </a:lnTo>
                  <a:lnTo>
                    <a:pt x="212" y="100"/>
                  </a:lnTo>
                  <a:lnTo>
                    <a:pt x="213" y="103"/>
                  </a:lnTo>
                  <a:lnTo>
                    <a:pt x="215" y="108"/>
                  </a:lnTo>
                  <a:lnTo>
                    <a:pt x="217" y="112"/>
                  </a:lnTo>
                  <a:lnTo>
                    <a:pt x="218" y="117"/>
                  </a:lnTo>
                  <a:lnTo>
                    <a:pt x="218" y="122"/>
                  </a:lnTo>
                  <a:lnTo>
                    <a:pt x="219" y="127"/>
                  </a:lnTo>
                  <a:lnTo>
                    <a:pt x="219" y="127"/>
                  </a:lnTo>
                  <a:lnTo>
                    <a:pt x="218" y="133"/>
                  </a:lnTo>
                  <a:lnTo>
                    <a:pt x="218" y="138"/>
                  </a:lnTo>
                  <a:lnTo>
                    <a:pt x="217" y="143"/>
                  </a:lnTo>
                  <a:lnTo>
                    <a:pt x="215" y="147"/>
                  </a:lnTo>
                  <a:lnTo>
                    <a:pt x="213" y="151"/>
                  </a:lnTo>
                  <a:lnTo>
                    <a:pt x="211" y="155"/>
                  </a:lnTo>
                  <a:lnTo>
                    <a:pt x="209" y="158"/>
                  </a:lnTo>
                  <a:lnTo>
                    <a:pt x="207" y="161"/>
                  </a:lnTo>
                  <a:lnTo>
                    <a:pt x="205" y="165"/>
                  </a:lnTo>
                  <a:lnTo>
                    <a:pt x="201" y="168"/>
                  </a:lnTo>
                  <a:lnTo>
                    <a:pt x="199" y="170"/>
                  </a:lnTo>
                  <a:lnTo>
                    <a:pt x="196" y="172"/>
                  </a:lnTo>
                  <a:lnTo>
                    <a:pt x="192" y="174"/>
                  </a:lnTo>
                  <a:lnTo>
                    <a:pt x="189" y="175"/>
                  </a:lnTo>
                  <a:lnTo>
                    <a:pt x="186" y="178"/>
                  </a:lnTo>
                  <a:lnTo>
                    <a:pt x="183" y="179"/>
                  </a:lnTo>
                  <a:lnTo>
                    <a:pt x="179" y="181"/>
                  </a:lnTo>
                  <a:lnTo>
                    <a:pt x="175" y="182"/>
                  </a:lnTo>
                  <a:lnTo>
                    <a:pt x="172" y="183"/>
                  </a:lnTo>
                  <a:lnTo>
                    <a:pt x="168" y="183"/>
                  </a:lnTo>
                  <a:lnTo>
                    <a:pt x="165" y="184"/>
                  </a:lnTo>
                  <a:lnTo>
                    <a:pt x="162" y="185"/>
                  </a:lnTo>
                  <a:lnTo>
                    <a:pt x="159" y="185"/>
                  </a:lnTo>
                  <a:lnTo>
                    <a:pt x="155" y="186"/>
                  </a:lnTo>
                  <a:lnTo>
                    <a:pt x="153" y="186"/>
                  </a:lnTo>
                  <a:lnTo>
                    <a:pt x="150" y="186"/>
                  </a:lnTo>
                  <a:lnTo>
                    <a:pt x="148" y="186"/>
                  </a:lnTo>
                  <a:lnTo>
                    <a:pt x="145" y="186"/>
                  </a:lnTo>
                  <a:lnTo>
                    <a:pt x="143" y="186"/>
                  </a:lnTo>
                  <a:lnTo>
                    <a:pt x="141" y="186"/>
                  </a:lnTo>
                  <a:lnTo>
                    <a:pt x="140" y="186"/>
                  </a:lnTo>
                  <a:lnTo>
                    <a:pt x="139" y="186"/>
                  </a:lnTo>
                  <a:lnTo>
                    <a:pt x="79" y="186"/>
                  </a:lnTo>
                  <a:lnTo>
                    <a:pt x="79" y="63"/>
                  </a:lnTo>
                  <a:close/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138" y="0"/>
                  </a:lnTo>
                  <a:lnTo>
                    <a:pt x="138" y="0"/>
                  </a:lnTo>
                  <a:lnTo>
                    <a:pt x="140" y="1"/>
                  </a:lnTo>
                  <a:lnTo>
                    <a:pt x="143" y="1"/>
                  </a:lnTo>
                  <a:lnTo>
                    <a:pt x="146" y="1"/>
                  </a:lnTo>
                  <a:lnTo>
                    <a:pt x="151" y="1"/>
                  </a:lnTo>
                  <a:lnTo>
                    <a:pt x="155" y="1"/>
                  </a:lnTo>
                  <a:lnTo>
                    <a:pt x="161" y="3"/>
                  </a:lnTo>
                  <a:lnTo>
                    <a:pt x="166" y="3"/>
                  </a:lnTo>
                  <a:lnTo>
                    <a:pt x="172" y="4"/>
                  </a:lnTo>
                  <a:lnTo>
                    <a:pt x="178" y="5"/>
                  </a:lnTo>
                  <a:lnTo>
                    <a:pt x="185" y="6"/>
                  </a:lnTo>
                  <a:lnTo>
                    <a:pt x="191" y="7"/>
                  </a:lnTo>
                  <a:lnTo>
                    <a:pt x="198" y="8"/>
                  </a:lnTo>
                  <a:lnTo>
                    <a:pt x="205" y="10"/>
                  </a:lnTo>
                  <a:lnTo>
                    <a:pt x="212" y="12"/>
                  </a:lnTo>
                  <a:lnTo>
                    <a:pt x="219" y="15"/>
                  </a:lnTo>
                  <a:lnTo>
                    <a:pt x="226" y="18"/>
                  </a:lnTo>
                  <a:lnTo>
                    <a:pt x="233" y="21"/>
                  </a:lnTo>
                  <a:lnTo>
                    <a:pt x="240" y="24"/>
                  </a:lnTo>
                  <a:lnTo>
                    <a:pt x="246" y="28"/>
                  </a:lnTo>
                  <a:lnTo>
                    <a:pt x="253" y="32"/>
                  </a:lnTo>
                  <a:lnTo>
                    <a:pt x="259" y="38"/>
                  </a:lnTo>
                  <a:lnTo>
                    <a:pt x="266" y="43"/>
                  </a:lnTo>
                  <a:lnTo>
                    <a:pt x="271" y="48"/>
                  </a:lnTo>
                  <a:lnTo>
                    <a:pt x="276" y="54"/>
                  </a:lnTo>
                  <a:lnTo>
                    <a:pt x="281" y="62"/>
                  </a:lnTo>
                  <a:lnTo>
                    <a:pt x="285" y="68"/>
                  </a:lnTo>
                  <a:lnTo>
                    <a:pt x="289" y="76"/>
                  </a:lnTo>
                  <a:lnTo>
                    <a:pt x="292" y="85"/>
                  </a:lnTo>
                  <a:lnTo>
                    <a:pt x="295" y="93"/>
                  </a:lnTo>
                  <a:lnTo>
                    <a:pt x="298" y="103"/>
                  </a:lnTo>
                  <a:lnTo>
                    <a:pt x="299" y="113"/>
                  </a:lnTo>
                  <a:lnTo>
                    <a:pt x="300" y="124"/>
                  </a:lnTo>
                  <a:lnTo>
                    <a:pt x="300" y="124"/>
                  </a:lnTo>
                  <a:lnTo>
                    <a:pt x="299" y="130"/>
                  </a:lnTo>
                  <a:lnTo>
                    <a:pt x="299" y="134"/>
                  </a:lnTo>
                  <a:lnTo>
                    <a:pt x="298" y="138"/>
                  </a:lnTo>
                  <a:lnTo>
                    <a:pt x="298" y="143"/>
                  </a:lnTo>
                  <a:lnTo>
                    <a:pt x="295" y="147"/>
                  </a:lnTo>
                  <a:lnTo>
                    <a:pt x="294" y="151"/>
                  </a:lnTo>
                  <a:lnTo>
                    <a:pt x="293" y="156"/>
                  </a:lnTo>
                  <a:lnTo>
                    <a:pt x="291" y="159"/>
                  </a:lnTo>
                  <a:lnTo>
                    <a:pt x="289" y="163"/>
                  </a:lnTo>
                  <a:lnTo>
                    <a:pt x="287" y="167"/>
                  </a:lnTo>
                  <a:lnTo>
                    <a:pt x="284" y="171"/>
                  </a:lnTo>
                  <a:lnTo>
                    <a:pt x="282" y="174"/>
                  </a:lnTo>
                  <a:lnTo>
                    <a:pt x="279" y="178"/>
                  </a:lnTo>
                  <a:lnTo>
                    <a:pt x="277" y="181"/>
                  </a:lnTo>
                  <a:lnTo>
                    <a:pt x="273" y="184"/>
                  </a:lnTo>
                  <a:lnTo>
                    <a:pt x="271" y="188"/>
                  </a:lnTo>
                  <a:lnTo>
                    <a:pt x="268" y="190"/>
                  </a:lnTo>
                  <a:lnTo>
                    <a:pt x="265" y="193"/>
                  </a:lnTo>
                  <a:lnTo>
                    <a:pt x="261" y="195"/>
                  </a:lnTo>
                  <a:lnTo>
                    <a:pt x="258" y="198"/>
                  </a:lnTo>
                  <a:lnTo>
                    <a:pt x="255" y="201"/>
                  </a:lnTo>
                  <a:lnTo>
                    <a:pt x="252" y="203"/>
                  </a:lnTo>
                  <a:lnTo>
                    <a:pt x="248" y="205"/>
                  </a:lnTo>
                  <a:lnTo>
                    <a:pt x="245" y="207"/>
                  </a:lnTo>
                  <a:lnTo>
                    <a:pt x="242" y="209"/>
                  </a:lnTo>
                  <a:lnTo>
                    <a:pt x="238" y="211"/>
                  </a:lnTo>
                  <a:lnTo>
                    <a:pt x="235" y="213"/>
                  </a:lnTo>
                  <a:lnTo>
                    <a:pt x="232" y="214"/>
                  </a:lnTo>
                  <a:lnTo>
                    <a:pt x="229" y="215"/>
                  </a:lnTo>
                  <a:lnTo>
                    <a:pt x="225" y="217"/>
                  </a:lnTo>
                  <a:lnTo>
                    <a:pt x="222" y="218"/>
                  </a:lnTo>
                  <a:lnTo>
                    <a:pt x="220" y="218"/>
                  </a:lnTo>
                  <a:lnTo>
                    <a:pt x="220" y="218"/>
                  </a:lnTo>
                  <a:lnTo>
                    <a:pt x="220" y="219"/>
                  </a:lnTo>
                  <a:lnTo>
                    <a:pt x="221" y="219"/>
                  </a:lnTo>
                  <a:lnTo>
                    <a:pt x="221" y="219"/>
                  </a:lnTo>
                  <a:lnTo>
                    <a:pt x="222" y="219"/>
                  </a:lnTo>
                  <a:lnTo>
                    <a:pt x="223" y="219"/>
                  </a:lnTo>
                  <a:lnTo>
                    <a:pt x="224" y="219"/>
                  </a:lnTo>
                  <a:lnTo>
                    <a:pt x="225" y="219"/>
                  </a:lnTo>
                  <a:lnTo>
                    <a:pt x="226" y="220"/>
                  </a:lnTo>
                  <a:lnTo>
                    <a:pt x="227" y="220"/>
                  </a:lnTo>
                  <a:lnTo>
                    <a:pt x="229" y="220"/>
                  </a:lnTo>
                  <a:lnTo>
                    <a:pt x="230" y="220"/>
                  </a:lnTo>
                  <a:lnTo>
                    <a:pt x="231" y="221"/>
                  </a:lnTo>
                  <a:lnTo>
                    <a:pt x="232" y="221"/>
                  </a:lnTo>
                  <a:lnTo>
                    <a:pt x="233" y="223"/>
                  </a:lnTo>
                  <a:lnTo>
                    <a:pt x="234" y="223"/>
                  </a:lnTo>
                  <a:lnTo>
                    <a:pt x="236" y="224"/>
                  </a:lnTo>
                  <a:lnTo>
                    <a:pt x="237" y="225"/>
                  </a:lnTo>
                  <a:lnTo>
                    <a:pt x="238" y="226"/>
                  </a:lnTo>
                  <a:lnTo>
                    <a:pt x="240" y="227"/>
                  </a:lnTo>
                  <a:lnTo>
                    <a:pt x="242" y="228"/>
                  </a:lnTo>
                  <a:lnTo>
                    <a:pt x="243" y="229"/>
                  </a:lnTo>
                  <a:lnTo>
                    <a:pt x="244" y="230"/>
                  </a:lnTo>
                  <a:lnTo>
                    <a:pt x="245" y="231"/>
                  </a:lnTo>
                  <a:lnTo>
                    <a:pt x="247" y="234"/>
                  </a:lnTo>
                  <a:lnTo>
                    <a:pt x="248" y="235"/>
                  </a:lnTo>
                  <a:lnTo>
                    <a:pt x="249" y="237"/>
                  </a:lnTo>
                  <a:lnTo>
                    <a:pt x="252" y="239"/>
                  </a:lnTo>
                  <a:lnTo>
                    <a:pt x="253" y="241"/>
                  </a:lnTo>
                  <a:lnTo>
                    <a:pt x="255" y="243"/>
                  </a:lnTo>
                  <a:lnTo>
                    <a:pt x="256" y="246"/>
                  </a:lnTo>
                  <a:lnTo>
                    <a:pt x="257" y="249"/>
                  </a:lnTo>
                  <a:lnTo>
                    <a:pt x="259" y="251"/>
                  </a:lnTo>
                  <a:lnTo>
                    <a:pt x="326" y="393"/>
                  </a:lnTo>
                  <a:lnTo>
                    <a:pt x="238" y="393"/>
                  </a:lnTo>
                  <a:lnTo>
                    <a:pt x="187" y="282"/>
                  </a:lnTo>
                  <a:lnTo>
                    <a:pt x="187" y="282"/>
                  </a:lnTo>
                  <a:lnTo>
                    <a:pt x="186" y="279"/>
                  </a:lnTo>
                  <a:lnTo>
                    <a:pt x="185" y="277"/>
                  </a:lnTo>
                  <a:lnTo>
                    <a:pt x="184" y="275"/>
                  </a:lnTo>
                  <a:lnTo>
                    <a:pt x="183" y="274"/>
                  </a:lnTo>
                  <a:lnTo>
                    <a:pt x="182" y="272"/>
                  </a:lnTo>
                  <a:lnTo>
                    <a:pt x="180" y="270"/>
                  </a:lnTo>
                  <a:lnTo>
                    <a:pt x="179" y="269"/>
                  </a:lnTo>
                  <a:lnTo>
                    <a:pt x="178" y="266"/>
                  </a:lnTo>
                  <a:lnTo>
                    <a:pt x="177" y="265"/>
                  </a:lnTo>
                  <a:lnTo>
                    <a:pt x="176" y="263"/>
                  </a:lnTo>
                  <a:lnTo>
                    <a:pt x="175" y="262"/>
                  </a:lnTo>
                  <a:lnTo>
                    <a:pt x="174" y="261"/>
                  </a:lnTo>
                  <a:lnTo>
                    <a:pt x="173" y="260"/>
                  </a:lnTo>
                  <a:lnTo>
                    <a:pt x="171" y="259"/>
                  </a:lnTo>
                  <a:lnTo>
                    <a:pt x="169" y="258"/>
                  </a:lnTo>
                  <a:lnTo>
                    <a:pt x="168" y="256"/>
                  </a:lnTo>
                  <a:lnTo>
                    <a:pt x="166" y="255"/>
                  </a:lnTo>
                  <a:lnTo>
                    <a:pt x="165" y="254"/>
                  </a:lnTo>
                  <a:lnTo>
                    <a:pt x="163" y="254"/>
                  </a:lnTo>
                  <a:lnTo>
                    <a:pt x="162" y="253"/>
                  </a:lnTo>
                  <a:lnTo>
                    <a:pt x="160" y="252"/>
                  </a:lnTo>
                  <a:lnTo>
                    <a:pt x="159" y="252"/>
                  </a:lnTo>
                  <a:lnTo>
                    <a:pt x="156" y="251"/>
                  </a:lnTo>
                  <a:lnTo>
                    <a:pt x="154" y="251"/>
                  </a:lnTo>
                  <a:lnTo>
                    <a:pt x="152" y="251"/>
                  </a:lnTo>
                  <a:lnTo>
                    <a:pt x="150" y="250"/>
                  </a:lnTo>
                  <a:lnTo>
                    <a:pt x="148" y="250"/>
                  </a:lnTo>
                  <a:lnTo>
                    <a:pt x="145" y="250"/>
                  </a:lnTo>
                  <a:lnTo>
                    <a:pt x="143" y="250"/>
                  </a:lnTo>
                  <a:lnTo>
                    <a:pt x="140" y="250"/>
                  </a:lnTo>
                  <a:lnTo>
                    <a:pt x="138" y="250"/>
                  </a:lnTo>
                  <a:lnTo>
                    <a:pt x="136" y="249"/>
                  </a:lnTo>
                  <a:lnTo>
                    <a:pt x="79" y="249"/>
                  </a:lnTo>
                  <a:lnTo>
                    <a:pt x="79" y="393"/>
                  </a:lnTo>
                  <a:lnTo>
                    <a:pt x="0" y="3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0" name="Google Shape;140;p26"/>
          <p:cNvSpPr/>
          <p:nvPr/>
        </p:nvSpPr>
        <p:spPr>
          <a:xfrm>
            <a:off x="0" y="188913"/>
            <a:ext cx="12192000" cy="755650"/>
          </a:xfrm>
          <a:prstGeom prst="rect">
            <a:avLst/>
          </a:prstGeom>
          <a:solidFill>
            <a:srgbClr val="CDCDC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None/>
            </a:pPr>
            <a:r>
              <a:t/>
            </a:r>
            <a:endParaRPr b="1" sz="2600">
              <a:solidFill>
                <a:schemeClr val="dk2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pic>
        <p:nvPicPr>
          <p:cNvPr descr="unilogo4c" id="141" name="Google Shape;141;p26"/>
          <p:cNvPicPr preferRelativeResize="0"/>
          <p:nvPr/>
        </p:nvPicPr>
        <p:blipFill rotWithShape="1">
          <a:blip r:embed="rId2">
            <a:alphaModFix/>
          </a:blip>
          <a:srcRect b="0" l="0" r="80917" t="0"/>
          <a:stretch/>
        </p:blipFill>
        <p:spPr>
          <a:xfrm>
            <a:off x="-1588" y="188913"/>
            <a:ext cx="1836738" cy="7508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2" name="Google Shape;142;p26"/>
          <p:cNvGrpSpPr/>
          <p:nvPr/>
        </p:nvGrpSpPr>
        <p:grpSpPr>
          <a:xfrm>
            <a:off x="11222092" y="267493"/>
            <a:ext cx="719138" cy="593725"/>
            <a:chOff x="4876" y="255"/>
            <a:chExt cx="726" cy="599"/>
          </a:xfrm>
        </p:grpSpPr>
        <p:sp>
          <p:nvSpPr>
            <p:cNvPr id="143" name="Google Shape;143;p26"/>
            <p:cNvSpPr/>
            <p:nvPr/>
          </p:nvSpPr>
          <p:spPr>
            <a:xfrm>
              <a:off x="5278" y="734"/>
              <a:ext cx="102" cy="120"/>
            </a:xfrm>
            <a:custGeom>
              <a:rect b="b" l="l" r="r" t="t"/>
              <a:pathLst>
                <a:path extrusionOk="0" h="393" w="334"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9" y="1"/>
                  </a:lnTo>
                  <a:lnTo>
                    <a:pt x="130" y="1"/>
                  </a:lnTo>
                  <a:lnTo>
                    <a:pt x="141" y="3"/>
                  </a:lnTo>
                  <a:lnTo>
                    <a:pt x="152" y="3"/>
                  </a:lnTo>
                  <a:lnTo>
                    <a:pt x="162" y="4"/>
                  </a:lnTo>
                  <a:lnTo>
                    <a:pt x="173" y="6"/>
                  </a:lnTo>
                  <a:lnTo>
                    <a:pt x="183" y="8"/>
                  </a:lnTo>
                  <a:lnTo>
                    <a:pt x="194" y="10"/>
                  </a:lnTo>
                  <a:lnTo>
                    <a:pt x="203" y="12"/>
                  </a:lnTo>
                  <a:lnTo>
                    <a:pt x="213" y="15"/>
                  </a:lnTo>
                  <a:lnTo>
                    <a:pt x="222" y="18"/>
                  </a:lnTo>
                  <a:lnTo>
                    <a:pt x="232" y="22"/>
                  </a:lnTo>
                  <a:lnTo>
                    <a:pt x="241" y="26"/>
                  </a:lnTo>
                  <a:lnTo>
                    <a:pt x="249" y="31"/>
                  </a:lnTo>
                  <a:lnTo>
                    <a:pt x="257" y="35"/>
                  </a:lnTo>
                  <a:lnTo>
                    <a:pt x="265" y="41"/>
                  </a:lnTo>
                  <a:lnTo>
                    <a:pt x="272" y="46"/>
                  </a:lnTo>
                  <a:lnTo>
                    <a:pt x="280" y="53"/>
                  </a:lnTo>
                  <a:lnTo>
                    <a:pt x="287" y="59"/>
                  </a:lnTo>
                  <a:lnTo>
                    <a:pt x="293" y="67"/>
                  </a:lnTo>
                  <a:lnTo>
                    <a:pt x="300" y="75"/>
                  </a:lnTo>
                  <a:lnTo>
                    <a:pt x="305" y="82"/>
                  </a:lnTo>
                  <a:lnTo>
                    <a:pt x="310" y="91"/>
                  </a:lnTo>
                  <a:lnTo>
                    <a:pt x="315" y="101"/>
                  </a:lnTo>
                  <a:lnTo>
                    <a:pt x="318" y="111"/>
                  </a:lnTo>
                  <a:lnTo>
                    <a:pt x="323" y="122"/>
                  </a:lnTo>
                  <a:lnTo>
                    <a:pt x="326" y="133"/>
                  </a:lnTo>
                  <a:lnTo>
                    <a:pt x="328" y="145"/>
                  </a:lnTo>
                  <a:lnTo>
                    <a:pt x="330" y="157"/>
                  </a:lnTo>
                  <a:lnTo>
                    <a:pt x="332" y="170"/>
                  </a:lnTo>
                  <a:lnTo>
                    <a:pt x="333" y="183"/>
                  </a:lnTo>
                  <a:lnTo>
                    <a:pt x="334" y="197"/>
                  </a:lnTo>
                  <a:lnTo>
                    <a:pt x="334" y="197"/>
                  </a:lnTo>
                  <a:lnTo>
                    <a:pt x="333" y="213"/>
                  </a:lnTo>
                  <a:lnTo>
                    <a:pt x="332" y="226"/>
                  </a:lnTo>
                  <a:lnTo>
                    <a:pt x="330" y="239"/>
                  </a:lnTo>
                  <a:lnTo>
                    <a:pt x="328" y="251"/>
                  </a:lnTo>
                  <a:lnTo>
                    <a:pt x="326" y="263"/>
                  </a:lnTo>
                  <a:lnTo>
                    <a:pt x="323" y="274"/>
                  </a:lnTo>
                  <a:lnTo>
                    <a:pt x="318" y="285"/>
                  </a:lnTo>
                  <a:lnTo>
                    <a:pt x="315" y="295"/>
                  </a:lnTo>
                  <a:lnTo>
                    <a:pt x="310" y="304"/>
                  </a:lnTo>
                  <a:lnTo>
                    <a:pt x="305" y="312"/>
                  </a:lnTo>
                  <a:lnTo>
                    <a:pt x="300" y="321"/>
                  </a:lnTo>
                  <a:lnTo>
                    <a:pt x="293" y="329"/>
                  </a:lnTo>
                  <a:lnTo>
                    <a:pt x="287" y="336"/>
                  </a:lnTo>
                  <a:lnTo>
                    <a:pt x="280" y="343"/>
                  </a:lnTo>
                  <a:lnTo>
                    <a:pt x="272" y="348"/>
                  </a:lnTo>
                  <a:lnTo>
                    <a:pt x="265" y="355"/>
                  </a:lnTo>
                  <a:lnTo>
                    <a:pt x="257" y="359"/>
                  </a:lnTo>
                  <a:lnTo>
                    <a:pt x="249" y="365"/>
                  </a:lnTo>
                  <a:lnTo>
                    <a:pt x="241" y="369"/>
                  </a:lnTo>
                  <a:lnTo>
                    <a:pt x="232" y="374"/>
                  </a:lnTo>
                  <a:lnTo>
                    <a:pt x="222" y="377"/>
                  </a:lnTo>
                  <a:lnTo>
                    <a:pt x="213" y="380"/>
                  </a:lnTo>
                  <a:lnTo>
                    <a:pt x="203" y="382"/>
                  </a:lnTo>
                  <a:lnTo>
                    <a:pt x="194" y="386"/>
                  </a:lnTo>
                  <a:lnTo>
                    <a:pt x="183" y="388"/>
                  </a:lnTo>
                  <a:lnTo>
                    <a:pt x="173" y="389"/>
                  </a:lnTo>
                  <a:lnTo>
                    <a:pt x="162" y="391"/>
                  </a:lnTo>
                  <a:lnTo>
                    <a:pt x="152" y="392"/>
                  </a:lnTo>
                  <a:lnTo>
                    <a:pt x="141" y="392"/>
                  </a:lnTo>
                  <a:lnTo>
                    <a:pt x="130" y="393"/>
                  </a:lnTo>
                  <a:lnTo>
                    <a:pt x="119" y="393"/>
                  </a:lnTo>
                  <a:lnTo>
                    <a:pt x="108" y="393"/>
                  </a:lnTo>
                  <a:lnTo>
                    <a:pt x="0" y="393"/>
                  </a:lnTo>
                  <a:close/>
                  <a:moveTo>
                    <a:pt x="79" y="63"/>
                  </a:moveTo>
                  <a:lnTo>
                    <a:pt x="124" y="63"/>
                  </a:lnTo>
                  <a:lnTo>
                    <a:pt x="124" y="63"/>
                  </a:lnTo>
                  <a:lnTo>
                    <a:pt x="129" y="64"/>
                  </a:lnTo>
                  <a:lnTo>
                    <a:pt x="136" y="64"/>
                  </a:lnTo>
                  <a:lnTo>
                    <a:pt x="141" y="65"/>
                  </a:lnTo>
                  <a:lnTo>
                    <a:pt x="148" y="66"/>
                  </a:lnTo>
                  <a:lnTo>
                    <a:pt x="153" y="67"/>
                  </a:lnTo>
                  <a:lnTo>
                    <a:pt x="160" y="68"/>
                  </a:lnTo>
                  <a:lnTo>
                    <a:pt x="165" y="70"/>
                  </a:lnTo>
                  <a:lnTo>
                    <a:pt x="171" y="73"/>
                  </a:lnTo>
                  <a:lnTo>
                    <a:pt x="176" y="75"/>
                  </a:lnTo>
                  <a:lnTo>
                    <a:pt x="182" y="77"/>
                  </a:lnTo>
                  <a:lnTo>
                    <a:pt x="187" y="80"/>
                  </a:lnTo>
                  <a:lnTo>
                    <a:pt x="193" y="84"/>
                  </a:lnTo>
                  <a:lnTo>
                    <a:pt x="198" y="87"/>
                  </a:lnTo>
                  <a:lnTo>
                    <a:pt x="202" y="90"/>
                  </a:lnTo>
                  <a:lnTo>
                    <a:pt x="207" y="94"/>
                  </a:lnTo>
                  <a:lnTo>
                    <a:pt x="212" y="98"/>
                  </a:lnTo>
                  <a:lnTo>
                    <a:pt x="216" y="102"/>
                  </a:lnTo>
                  <a:lnTo>
                    <a:pt x="220" y="108"/>
                  </a:lnTo>
                  <a:lnTo>
                    <a:pt x="224" y="112"/>
                  </a:lnTo>
                  <a:lnTo>
                    <a:pt x="228" y="117"/>
                  </a:lnTo>
                  <a:lnTo>
                    <a:pt x="231" y="123"/>
                  </a:lnTo>
                  <a:lnTo>
                    <a:pt x="234" y="128"/>
                  </a:lnTo>
                  <a:lnTo>
                    <a:pt x="237" y="134"/>
                  </a:lnTo>
                  <a:lnTo>
                    <a:pt x="241" y="140"/>
                  </a:lnTo>
                  <a:lnTo>
                    <a:pt x="243" y="147"/>
                  </a:lnTo>
                  <a:lnTo>
                    <a:pt x="245" y="154"/>
                  </a:lnTo>
                  <a:lnTo>
                    <a:pt x="247" y="160"/>
                  </a:lnTo>
                  <a:lnTo>
                    <a:pt x="248" y="168"/>
                  </a:lnTo>
                  <a:lnTo>
                    <a:pt x="249" y="174"/>
                  </a:lnTo>
                  <a:lnTo>
                    <a:pt x="251" y="182"/>
                  </a:lnTo>
                  <a:lnTo>
                    <a:pt x="251" y="190"/>
                  </a:lnTo>
                  <a:lnTo>
                    <a:pt x="252" y="197"/>
                  </a:lnTo>
                  <a:lnTo>
                    <a:pt x="252" y="197"/>
                  </a:lnTo>
                  <a:lnTo>
                    <a:pt x="251" y="206"/>
                  </a:lnTo>
                  <a:lnTo>
                    <a:pt x="251" y="214"/>
                  </a:lnTo>
                  <a:lnTo>
                    <a:pt x="249" y="220"/>
                  </a:lnTo>
                  <a:lnTo>
                    <a:pt x="248" y="228"/>
                  </a:lnTo>
                  <a:lnTo>
                    <a:pt x="247" y="235"/>
                  </a:lnTo>
                  <a:lnTo>
                    <a:pt x="245" y="241"/>
                  </a:lnTo>
                  <a:lnTo>
                    <a:pt x="243" y="248"/>
                  </a:lnTo>
                  <a:lnTo>
                    <a:pt x="241" y="254"/>
                  </a:lnTo>
                  <a:lnTo>
                    <a:pt x="237" y="261"/>
                  </a:lnTo>
                  <a:lnTo>
                    <a:pt x="234" y="266"/>
                  </a:lnTo>
                  <a:lnTo>
                    <a:pt x="231" y="272"/>
                  </a:lnTo>
                  <a:lnTo>
                    <a:pt x="228" y="277"/>
                  </a:lnTo>
                  <a:lnTo>
                    <a:pt x="224" y="283"/>
                  </a:lnTo>
                  <a:lnTo>
                    <a:pt x="220" y="288"/>
                  </a:lnTo>
                  <a:lnTo>
                    <a:pt x="216" y="293"/>
                  </a:lnTo>
                  <a:lnTo>
                    <a:pt x="212" y="297"/>
                  </a:lnTo>
                  <a:lnTo>
                    <a:pt x="207" y="301"/>
                  </a:lnTo>
                  <a:lnTo>
                    <a:pt x="202" y="305"/>
                  </a:lnTo>
                  <a:lnTo>
                    <a:pt x="198" y="309"/>
                  </a:lnTo>
                  <a:lnTo>
                    <a:pt x="193" y="312"/>
                  </a:lnTo>
                  <a:lnTo>
                    <a:pt x="187" y="316"/>
                  </a:lnTo>
                  <a:lnTo>
                    <a:pt x="182" y="318"/>
                  </a:lnTo>
                  <a:lnTo>
                    <a:pt x="176" y="321"/>
                  </a:lnTo>
                  <a:lnTo>
                    <a:pt x="171" y="323"/>
                  </a:lnTo>
                  <a:lnTo>
                    <a:pt x="165" y="325"/>
                  </a:lnTo>
                  <a:lnTo>
                    <a:pt x="160" y="328"/>
                  </a:lnTo>
                  <a:lnTo>
                    <a:pt x="153" y="329"/>
                  </a:lnTo>
                  <a:lnTo>
                    <a:pt x="148" y="330"/>
                  </a:lnTo>
                  <a:lnTo>
                    <a:pt x="141" y="331"/>
                  </a:lnTo>
                  <a:lnTo>
                    <a:pt x="136" y="332"/>
                  </a:lnTo>
                  <a:lnTo>
                    <a:pt x="129" y="332"/>
                  </a:lnTo>
                  <a:lnTo>
                    <a:pt x="124" y="332"/>
                  </a:lnTo>
                  <a:lnTo>
                    <a:pt x="79" y="332"/>
                  </a:lnTo>
                  <a:lnTo>
                    <a:pt x="79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26"/>
            <p:cNvSpPr/>
            <p:nvPr/>
          </p:nvSpPr>
          <p:spPr>
            <a:xfrm>
              <a:off x="5401" y="734"/>
              <a:ext cx="71" cy="120"/>
            </a:xfrm>
            <a:custGeom>
              <a:rect b="b" l="l" r="r" t="t"/>
              <a:pathLst>
                <a:path extrusionOk="0" h="393" w="231"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79" y="0"/>
                  </a:lnTo>
                  <a:lnTo>
                    <a:pt x="79" y="288"/>
                  </a:lnTo>
                  <a:lnTo>
                    <a:pt x="79" y="332"/>
                  </a:lnTo>
                  <a:lnTo>
                    <a:pt x="231" y="332"/>
                  </a:lnTo>
                  <a:lnTo>
                    <a:pt x="231" y="393"/>
                  </a:lnTo>
                  <a:lnTo>
                    <a:pt x="0" y="3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6"/>
            <p:cNvSpPr/>
            <p:nvPr/>
          </p:nvSpPr>
          <p:spPr>
            <a:xfrm>
              <a:off x="4876" y="255"/>
              <a:ext cx="726" cy="559"/>
            </a:xfrm>
            <a:custGeom>
              <a:rect b="b" l="l" r="r" t="t"/>
              <a:pathLst>
                <a:path extrusionOk="0" h="1810" w="2350">
                  <a:moveTo>
                    <a:pt x="642" y="1810"/>
                  </a:moveTo>
                  <a:lnTo>
                    <a:pt x="1285" y="1165"/>
                  </a:lnTo>
                  <a:lnTo>
                    <a:pt x="1828" y="1165"/>
                  </a:lnTo>
                  <a:lnTo>
                    <a:pt x="2350" y="647"/>
                  </a:lnTo>
                  <a:lnTo>
                    <a:pt x="1715" y="647"/>
                  </a:lnTo>
                  <a:lnTo>
                    <a:pt x="1715" y="0"/>
                  </a:lnTo>
                  <a:lnTo>
                    <a:pt x="1072" y="645"/>
                  </a:lnTo>
                  <a:lnTo>
                    <a:pt x="523" y="645"/>
                  </a:lnTo>
                  <a:lnTo>
                    <a:pt x="0" y="1165"/>
                  </a:lnTo>
                  <a:lnTo>
                    <a:pt x="642" y="1165"/>
                  </a:lnTo>
                  <a:lnTo>
                    <a:pt x="642" y="1810"/>
                  </a:lnTo>
                  <a:close/>
                  <a:moveTo>
                    <a:pt x="774" y="1493"/>
                  </a:moveTo>
                  <a:lnTo>
                    <a:pt x="1100" y="1165"/>
                  </a:lnTo>
                  <a:lnTo>
                    <a:pt x="774" y="1165"/>
                  </a:lnTo>
                  <a:lnTo>
                    <a:pt x="774" y="1493"/>
                  </a:lnTo>
                  <a:close/>
                  <a:moveTo>
                    <a:pt x="681" y="1036"/>
                  </a:moveTo>
                  <a:lnTo>
                    <a:pt x="941" y="777"/>
                  </a:lnTo>
                  <a:lnTo>
                    <a:pt x="576" y="777"/>
                  </a:lnTo>
                  <a:lnTo>
                    <a:pt x="314" y="1036"/>
                  </a:lnTo>
                  <a:lnTo>
                    <a:pt x="681" y="1036"/>
                  </a:lnTo>
                  <a:close/>
                  <a:moveTo>
                    <a:pt x="1582" y="645"/>
                  </a:moveTo>
                  <a:lnTo>
                    <a:pt x="1582" y="317"/>
                  </a:lnTo>
                  <a:lnTo>
                    <a:pt x="1253" y="647"/>
                  </a:lnTo>
                  <a:lnTo>
                    <a:pt x="1253" y="647"/>
                  </a:lnTo>
                  <a:lnTo>
                    <a:pt x="1253" y="647"/>
                  </a:lnTo>
                  <a:lnTo>
                    <a:pt x="1256" y="647"/>
                  </a:lnTo>
                  <a:lnTo>
                    <a:pt x="1261" y="647"/>
                  </a:lnTo>
                  <a:lnTo>
                    <a:pt x="1266" y="647"/>
                  </a:lnTo>
                  <a:lnTo>
                    <a:pt x="1274" y="647"/>
                  </a:lnTo>
                  <a:lnTo>
                    <a:pt x="1283" y="647"/>
                  </a:lnTo>
                  <a:lnTo>
                    <a:pt x="1292" y="647"/>
                  </a:lnTo>
                  <a:lnTo>
                    <a:pt x="1304" y="647"/>
                  </a:lnTo>
                  <a:lnTo>
                    <a:pt x="1317" y="647"/>
                  </a:lnTo>
                  <a:lnTo>
                    <a:pt x="1329" y="647"/>
                  </a:lnTo>
                  <a:lnTo>
                    <a:pt x="1343" y="647"/>
                  </a:lnTo>
                  <a:lnTo>
                    <a:pt x="1357" y="647"/>
                  </a:lnTo>
                  <a:lnTo>
                    <a:pt x="1371" y="647"/>
                  </a:lnTo>
                  <a:lnTo>
                    <a:pt x="1387" y="647"/>
                  </a:lnTo>
                  <a:lnTo>
                    <a:pt x="1402" y="647"/>
                  </a:lnTo>
                  <a:lnTo>
                    <a:pt x="1417" y="646"/>
                  </a:lnTo>
                  <a:lnTo>
                    <a:pt x="1433" y="646"/>
                  </a:lnTo>
                  <a:lnTo>
                    <a:pt x="1448" y="646"/>
                  </a:lnTo>
                  <a:lnTo>
                    <a:pt x="1463" y="646"/>
                  </a:lnTo>
                  <a:lnTo>
                    <a:pt x="1477" y="646"/>
                  </a:lnTo>
                  <a:lnTo>
                    <a:pt x="1492" y="646"/>
                  </a:lnTo>
                  <a:lnTo>
                    <a:pt x="1506" y="646"/>
                  </a:lnTo>
                  <a:lnTo>
                    <a:pt x="1518" y="646"/>
                  </a:lnTo>
                  <a:lnTo>
                    <a:pt x="1530" y="646"/>
                  </a:lnTo>
                  <a:lnTo>
                    <a:pt x="1542" y="646"/>
                  </a:lnTo>
                  <a:lnTo>
                    <a:pt x="1552" y="646"/>
                  </a:lnTo>
                  <a:lnTo>
                    <a:pt x="1561" y="646"/>
                  </a:lnTo>
                  <a:lnTo>
                    <a:pt x="1568" y="646"/>
                  </a:lnTo>
                  <a:lnTo>
                    <a:pt x="1574" y="646"/>
                  </a:lnTo>
                  <a:lnTo>
                    <a:pt x="1578" y="646"/>
                  </a:lnTo>
                  <a:lnTo>
                    <a:pt x="1581" y="646"/>
                  </a:lnTo>
                  <a:lnTo>
                    <a:pt x="1582" y="645"/>
                  </a:lnTo>
                  <a:close/>
                  <a:moveTo>
                    <a:pt x="1774" y="1036"/>
                  </a:moveTo>
                  <a:lnTo>
                    <a:pt x="2036" y="777"/>
                  </a:lnTo>
                  <a:lnTo>
                    <a:pt x="1670" y="777"/>
                  </a:lnTo>
                  <a:lnTo>
                    <a:pt x="1408" y="1036"/>
                  </a:lnTo>
                  <a:lnTo>
                    <a:pt x="1774" y="1036"/>
                  </a:lnTo>
                  <a:close/>
                  <a:moveTo>
                    <a:pt x="1228" y="1036"/>
                  </a:moveTo>
                  <a:lnTo>
                    <a:pt x="1488" y="777"/>
                  </a:lnTo>
                  <a:lnTo>
                    <a:pt x="1125" y="777"/>
                  </a:lnTo>
                  <a:lnTo>
                    <a:pt x="864" y="1036"/>
                  </a:lnTo>
                  <a:lnTo>
                    <a:pt x="1228" y="10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26"/>
            <p:cNvSpPr/>
            <p:nvPr/>
          </p:nvSpPr>
          <p:spPr>
            <a:xfrm>
              <a:off x="5491" y="734"/>
              <a:ext cx="102" cy="120"/>
            </a:xfrm>
            <a:custGeom>
              <a:rect b="b" l="l" r="r" t="t"/>
              <a:pathLst>
                <a:path extrusionOk="0" h="393" w="326">
                  <a:moveTo>
                    <a:pt x="79" y="63"/>
                  </a:moveTo>
                  <a:lnTo>
                    <a:pt x="139" y="63"/>
                  </a:lnTo>
                  <a:lnTo>
                    <a:pt x="139" y="63"/>
                  </a:lnTo>
                  <a:lnTo>
                    <a:pt x="140" y="64"/>
                  </a:lnTo>
                  <a:lnTo>
                    <a:pt x="141" y="64"/>
                  </a:lnTo>
                  <a:lnTo>
                    <a:pt x="142" y="64"/>
                  </a:lnTo>
                  <a:lnTo>
                    <a:pt x="144" y="64"/>
                  </a:lnTo>
                  <a:lnTo>
                    <a:pt x="146" y="64"/>
                  </a:lnTo>
                  <a:lnTo>
                    <a:pt x="150" y="64"/>
                  </a:lnTo>
                  <a:lnTo>
                    <a:pt x="152" y="65"/>
                  </a:lnTo>
                  <a:lnTo>
                    <a:pt x="155" y="65"/>
                  </a:lnTo>
                  <a:lnTo>
                    <a:pt x="157" y="65"/>
                  </a:lnTo>
                  <a:lnTo>
                    <a:pt x="161" y="66"/>
                  </a:lnTo>
                  <a:lnTo>
                    <a:pt x="164" y="67"/>
                  </a:lnTo>
                  <a:lnTo>
                    <a:pt x="168" y="68"/>
                  </a:lnTo>
                  <a:lnTo>
                    <a:pt x="172" y="69"/>
                  </a:lnTo>
                  <a:lnTo>
                    <a:pt x="175" y="70"/>
                  </a:lnTo>
                  <a:lnTo>
                    <a:pt x="178" y="71"/>
                  </a:lnTo>
                  <a:lnTo>
                    <a:pt x="182" y="73"/>
                  </a:lnTo>
                  <a:lnTo>
                    <a:pt x="186" y="75"/>
                  </a:lnTo>
                  <a:lnTo>
                    <a:pt x="189" y="77"/>
                  </a:lnTo>
                  <a:lnTo>
                    <a:pt x="192" y="79"/>
                  </a:lnTo>
                  <a:lnTo>
                    <a:pt x="196" y="81"/>
                  </a:lnTo>
                  <a:lnTo>
                    <a:pt x="199" y="84"/>
                  </a:lnTo>
                  <a:lnTo>
                    <a:pt x="201" y="86"/>
                  </a:lnTo>
                  <a:lnTo>
                    <a:pt x="205" y="89"/>
                  </a:lnTo>
                  <a:lnTo>
                    <a:pt x="207" y="92"/>
                  </a:lnTo>
                  <a:lnTo>
                    <a:pt x="210" y="96"/>
                  </a:lnTo>
                  <a:lnTo>
                    <a:pt x="212" y="100"/>
                  </a:lnTo>
                  <a:lnTo>
                    <a:pt x="213" y="103"/>
                  </a:lnTo>
                  <a:lnTo>
                    <a:pt x="215" y="108"/>
                  </a:lnTo>
                  <a:lnTo>
                    <a:pt x="217" y="112"/>
                  </a:lnTo>
                  <a:lnTo>
                    <a:pt x="218" y="117"/>
                  </a:lnTo>
                  <a:lnTo>
                    <a:pt x="218" y="122"/>
                  </a:lnTo>
                  <a:lnTo>
                    <a:pt x="219" y="127"/>
                  </a:lnTo>
                  <a:lnTo>
                    <a:pt x="219" y="127"/>
                  </a:lnTo>
                  <a:lnTo>
                    <a:pt x="218" y="133"/>
                  </a:lnTo>
                  <a:lnTo>
                    <a:pt x="218" y="138"/>
                  </a:lnTo>
                  <a:lnTo>
                    <a:pt x="217" y="143"/>
                  </a:lnTo>
                  <a:lnTo>
                    <a:pt x="215" y="147"/>
                  </a:lnTo>
                  <a:lnTo>
                    <a:pt x="213" y="151"/>
                  </a:lnTo>
                  <a:lnTo>
                    <a:pt x="211" y="155"/>
                  </a:lnTo>
                  <a:lnTo>
                    <a:pt x="209" y="158"/>
                  </a:lnTo>
                  <a:lnTo>
                    <a:pt x="207" y="161"/>
                  </a:lnTo>
                  <a:lnTo>
                    <a:pt x="205" y="165"/>
                  </a:lnTo>
                  <a:lnTo>
                    <a:pt x="201" y="168"/>
                  </a:lnTo>
                  <a:lnTo>
                    <a:pt x="199" y="170"/>
                  </a:lnTo>
                  <a:lnTo>
                    <a:pt x="196" y="172"/>
                  </a:lnTo>
                  <a:lnTo>
                    <a:pt x="192" y="174"/>
                  </a:lnTo>
                  <a:lnTo>
                    <a:pt x="189" y="175"/>
                  </a:lnTo>
                  <a:lnTo>
                    <a:pt x="186" y="178"/>
                  </a:lnTo>
                  <a:lnTo>
                    <a:pt x="183" y="179"/>
                  </a:lnTo>
                  <a:lnTo>
                    <a:pt x="179" y="181"/>
                  </a:lnTo>
                  <a:lnTo>
                    <a:pt x="175" y="182"/>
                  </a:lnTo>
                  <a:lnTo>
                    <a:pt x="172" y="183"/>
                  </a:lnTo>
                  <a:lnTo>
                    <a:pt x="168" y="183"/>
                  </a:lnTo>
                  <a:lnTo>
                    <a:pt x="165" y="184"/>
                  </a:lnTo>
                  <a:lnTo>
                    <a:pt x="162" y="185"/>
                  </a:lnTo>
                  <a:lnTo>
                    <a:pt x="159" y="185"/>
                  </a:lnTo>
                  <a:lnTo>
                    <a:pt x="155" y="186"/>
                  </a:lnTo>
                  <a:lnTo>
                    <a:pt x="153" y="186"/>
                  </a:lnTo>
                  <a:lnTo>
                    <a:pt x="150" y="186"/>
                  </a:lnTo>
                  <a:lnTo>
                    <a:pt x="148" y="186"/>
                  </a:lnTo>
                  <a:lnTo>
                    <a:pt x="145" y="186"/>
                  </a:lnTo>
                  <a:lnTo>
                    <a:pt x="143" y="186"/>
                  </a:lnTo>
                  <a:lnTo>
                    <a:pt x="141" y="186"/>
                  </a:lnTo>
                  <a:lnTo>
                    <a:pt x="140" y="186"/>
                  </a:lnTo>
                  <a:lnTo>
                    <a:pt x="139" y="186"/>
                  </a:lnTo>
                  <a:lnTo>
                    <a:pt x="79" y="186"/>
                  </a:lnTo>
                  <a:lnTo>
                    <a:pt x="79" y="63"/>
                  </a:lnTo>
                  <a:close/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138" y="0"/>
                  </a:lnTo>
                  <a:lnTo>
                    <a:pt x="138" y="0"/>
                  </a:lnTo>
                  <a:lnTo>
                    <a:pt x="140" y="1"/>
                  </a:lnTo>
                  <a:lnTo>
                    <a:pt x="143" y="1"/>
                  </a:lnTo>
                  <a:lnTo>
                    <a:pt x="146" y="1"/>
                  </a:lnTo>
                  <a:lnTo>
                    <a:pt x="151" y="1"/>
                  </a:lnTo>
                  <a:lnTo>
                    <a:pt x="155" y="1"/>
                  </a:lnTo>
                  <a:lnTo>
                    <a:pt x="161" y="3"/>
                  </a:lnTo>
                  <a:lnTo>
                    <a:pt x="166" y="3"/>
                  </a:lnTo>
                  <a:lnTo>
                    <a:pt x="172" y="4"/>
                  </a:lnTo>
                  <a:lnTo>
                    <a:pt x="178" y="5"/>
                  </a:lnTo>
                  <a:lnTo>
                    <a:pt x="185" y="6"/>
                  </a:lnTo>
                  <a:lnTo>
                    <a:pt x="191" y="7"/>
                  </a:lnTo>
                  <a:lnTo>
                    <a:pt x="198" y="8"/>
                  </a:lnTo>
                  <a:lnTo>
                    <a:pt x="205" y="10"/>
                  </a:lnTo>
                  <a:lnTo>
                    <a:pt x="212" y="12"/>
                  </a:lnTo>
                  <a:lnTo>
                    <a:pt x="219" y="15"/>
                  </a:lnTo>
                  <a:lnTo>
                    <a:pt x="226" y="18"/>
                  </a:lnTo>
                  <a:lnTo>
                    <a:pt x="233" y="21"/>
                  </a:lnTo>
                  <a:lnTo>
                    <a:pt x="240" y="24"/>
                  </a:lnTo>
                  <a:lnTo>
                    <a:pt x="246" y="28"/>
                  </a:lnTo>
                  <a:lnTo>
                    <a:pt x="253" y="32"/>
                  </a:lnTo>
                  <a:lnTo>
                    <a:pt x="259" y="38"/>
                  </a:lnTo>
                  <a:lnTo>
                    <a:pt x="266" y="43"/>
                  </a:lnTo>
                  <a:lnTo>
                    <a:pt x="271" y="48"/>
                  </a:lnTo>
                  <a:lnTo>
                    <a:pt x="276" y="54"/>
                  </a:lnTo>
                  <a:lnTo>
                    <a:pt x="281" y="62"/>
                  </a:lnTo>
                  <a:lnTo>
                    <a:pt x="285" y="68"/>
                  </a:lnTo>
                  <a:lnTo>
                    <a:pt x="289" y="76"/>
                  </a:lnTo>
                  <a:lnTo>
                    <a:pt x="292" y="85"/>
                  </a:lnTo>
                  <a:lnTo>
                    <a:pt x="295" y="93"/>
                  </a:lnTo>
                  <a:lnTo>
                    <a:pt x="298" y="103"/>
                  </a:lnTo>
                  <a:lnTo>
                    <a:pt x="299" y="113"/>
                  </a:lnTo>
                  <a:lnTo>
                    <a:pt x="300" y="124"/>
                  </a:lnTo>
                  <a:lnTo>
                    <a:pt x="300" y="124"/>
                  </a:lnTo>
                  <a:lnTo>
                    <a:pt x="299" y="130"/>
                  </a:lnTo>
                  <a:lnTo>
                    <a:pt x="299" y="134"/>
                  </a:lnTo>
                  <a:lnTo>
                    <a:pt x="298" y="138"/>
                  </a:lnTo>
                  <a:lnTo>
                    <a:pt x="298" y="143"/>
                  </a:lnTo>
                  <a:lnTo>
                    <a:pt x="295" y="147"/>
                  </a:lnTo>
                  <a:lnTo>
                    <a:pt x="294" y="151"/>
                  </a:lnTo>
                  <a:lnTo>
                    <a:pt x="293" y="156"/>
                  </a:lnTo>
                  <a:lnTo>
                    <a:pt x="291" y="159"/>
                  </a:lnTo>
                  <a:lnTo>
                    <a:pt x="289" y="163"/>
                  </a:lnTo>
                  <a:lnTo>
                    <a:pt x="287" y="167"/>
                  </a:lnTo>
                  <a:lnTo>
                    <a:pt x="284" y="171"/>
                  </a:lnTo>
                  <a:lnTo>
                    <a:pt x="282" y="174"/>
                  </a:lnTo>
                  <a:lnTo>
                    <a:pt x="279" y="178"/>
                  </a:lnTo>
                  <a:lnTo>
                    <a:pt x="277" y="181"/>
                  </a:lnTo>
                  <a:lnTo>
                    <a:pt x="273" y="184"/>
                  </a:lnTo>
                  <a:lnTo>
                    <a:pt x="271" y="188"/>
                  </a:lnTo>
                  <a:lnTo>
                    <a:pt x="268" y="190"/>
                  </a:lnTo>
                  <a:lnTo>
                    <a:pt x="265" y="193"/>
                  </a:lnTo>
                  <a:lnTo>
                    <a:pt x="261" y="195"/>
                  </a:lnTo>
                  <a:lnTo>
                    <a:pt x="258" y="198"/>
                  </a:lnTo>
                  <a:lnTo>
                    <a:pt x="255" y="201"/>
                  </a:lnTo>
                  <a:lnTo>
                    <a:pt x="252" y="203"/>
                  </a:lnTo>
                  <a:lnTo>
                    <a:pt x="248" y="205"/>
                  </a:lnTo>
                  <a:lnTo>
                    <a:pt x="245" y="207"/>
                  </a:lnTo>
                  <a:lnTo>
                    <a:pt x="242" y="209"/>
                  </a:lnTo>
                  <a:lnTo>
                    <a:pt x="238" y="211"/>
                  </a:lnTo>
                  <a:lnTo>
                    <a:pt x="235" y="213"/>
                  </a:lnTo>
                  <a:lnTo>
                    <a:pt x="232" y="214"/>
                  </a:lnTo>
                  <a:lnTo>
                    <a:pt x="229" y="215"/>
                  </a:lnTo>
                  <a:lnTo>
                    <a:pt x="225" y="217"/>
                  </a:lnTo>
                  <a:lnTo>
                    <a:pt x="222" y="218"/>
                  </a:lnTo>
                  <a:lnTo>
                    <a:pt x="220" y="218"/>
                  </a:lnTo>
                  <a:lnTo>
                    <a:pt x="220" y="218"/>
                  </a:lnTo>
                  <a:lnTo>
                    <a:pt x="220" y="219"/>
                  </a:lnTo>
                  <a:lnTo>
                    <a:pt x="221" y="219"/>
                  </a:lnTo>
                  <a:lnTo>
                    <a:pt x="221" y="219"/>
                  </a:lnTo>
                  <a:lnTo>
                    <a:pt x="222" y="219"/>
                  </a:lnTo>
                  <a:lnTo>
                    <a:pt x="223" y="219"/>
                  </a:lnTo>
                  <a:lnTo>
                    <a:pt x="224" y="219"/>
                  </a:lnTo>
                  <a:lnTo>
                    <a:pt x="225" y="219"/>
                  </a:lnTo>
                  <a:lnTo>
                    <a:pt x="226" y="220"/>
                  </a:lnTo>
                  <a:lnTo>
                    <a:pt x="227" y="220"/>
                  </a:lnTo>
                  <a:lnTo>
                    <a:pt x="229" y="220"/>
                  </a:lnTo>
                  <a:lnTo>
                    <a:pt x="230" y="220"/>
                  </a:lnTo>
                  <a:lnTo>
                    <a:pt x="231" y="221"/>
                  </a:lnTo>
                  <a:lnTo>
                    <a:pt x="232" y="221"/>
                  </a:lnTo>
                  <a:lnTo>
                    <a:pt x="233" y="223"/>
                  </a:lnTo>
                  <a:lnTo>
                    <a:pt x="234" y="223"/>
                  </a:lnTo>
                  <a:lnTo>
                    <a:pt x="236" y="224"/>
                  </a:lnTo>
                  <a:lnTo>
                    <a:pt x="237" y="225"/>
                  </a:lnTo>
                  <a:lnTo>
                    <a:pt x="238" y="226"/>
                  </a:lnTo>
                  <a:lnTo>
                    <a:pt x="240" y="227"/>
                  </a:lnTo>
                  <a:lnTo>
                    <a:pt x="242" y="228"/>
                  </a:lnTo>
                  <a:lnTo>
                    <a:pt x="243" y="229"/>
                  </a:lnTo>
                  <a:lnTo>
                    <a:pt x="244" y="230"/>
                  </a:lnTo>
                  <a:lnTo>
                    <a:pt x="245" y="231"/>
                  </a:lnTo>
                  <a:lnTo>
                    <a:pt x="247" y="234"/>
                  </a:lnTo>
                  <a:lnTo>
                    <a:pt x="248" y="235"/>
                  </a:lnTo>
                  <a:lnTo>
                    <a:pt x="249" y="237"/>
                  </a:lnTo>
                  <a:lnTo>
                    <a:pt x="252" y="239"/>
                  </a:lnTo>
                  <a:lnTo>
                    <a:pt x="253" y="241"/>
                  </a:lnTo>
                  <a:lnTo>
                    <a:pt x="255" y="243"/>
                  </a:lnTo>
                  <a:lnTo>
                    <a:pt x="256" y="246"/>
                  </a:lnTo>
                  <a:lnTo>
                    <a:pt x="257" y="249"/>
                  </a:lnTo>
                  <a:lnTo>
                    <a:pt x="259" y="251"/>
                  </a:lnTo>
                  <a:lnTo>
                    <a:pt x="326" y="393"/>
                  </a:lnTo>
                  <a:lnTo>
                    <a:pt x="238" y="393"/>
                  </a:lnTo>
                  <a:lnTo>
                    <a:pt x="187" y="282"/>
                  </a:lnTo>
                  <a:lnTo>
                    <a:pt x="187" y="282"/>
                  </a:lnTo>
                  <a:lnTo>
                    <a:pt x="186" y="279"/>
                  </a:lnTo>
                  <a:lnTo>
                    <a:pt x="185" y="277"/>
                  </a:lnTo>
                  <a:lnTo>
                    <a:pt x="184" y="275"/>
                  </a:lnTo>
                  <a:lnTo>
                    <a:pt x="183" y="274"/>
                  </a:lnTo>
                  <a:lnTo>
                    <a:pt x="182" y="272"/>
                  </a:lnTo>
                  <a:lnTo>
                    <a:pt x="180" y="270"/>
                  </a:lnTo>
                  <a:lnTo>
                    <a:pt x="179" y="269"/>
                  </a:lnTo>
                  <a:lnTo>
                    <a:pt x="178" y="266"/>
                  </a:lnTo>
                  <a:lnTo>
                    <a:pt x="177" y="265"/>
                  </a:lnTo>
                  <a:lnTo>
                    <a:pt x="176" y="263"/>
                  </a:lnTo>
                  <a:lnTo>
                    <a:pt x="175" y="262"/>
                  </a:lnTo>
                  <a:lnTo>
                    <a:pt x="174" y="261"/>
                  </a:lnTo>
                  <a:lnTo>
                    <a:pt x="173" y="260"/>
                  </a:lnTo>
                  <a:lnTo>
                    <a:pt x="171" y="259"/>
                  </a:lnTo>
                  <a:lnTo>
                    <a:pt x="169" y="258"/>
                  </a:lnTo>
                  <a:lnTo>
                    <a:pt x="168" y="256"/>
                  </a:lnTo>
                  <a:lnTo>
                    <a:pt x="166" y="255"/>
                  </a:lnTo>
                  <a:lnTo>
                    <a:pt x="165" y="254"/>
                  </a:lnTo>
                  <a:lnTo>
                    <a:pt x="163" y="254"/>
                  </a:lnTo>
                  <a:lnTo>
                    <a:pt x="162" y="253"/>
                  </a:lnTo>
                  <a:lnTo>
                    <a:pt x="160" y="252"/>
                  </a:lnTo>
                  <a:lnTo>
                    <a:pt x="159" y="252"/>
                  </a:lnTo>
                  <a:lnTo>
                    <a:pt x="156" y="251"/>
                  </a:lnTo>
                  <a:lnTo>
                    <a:pt x="154" y="251"/>
                  </a:lnTo>
                  <a:lnTo>
                    <a:pt x="152" y="251"/>
                  </a:lnTo>
                  <a:lnTo>
                    <a:pt x="150" y="250"/>
                  </a:lnTo>
                  <a:lnTo>
                    <a:pt x="148" y="250"/>
                  </a:lnTo>
                  <a:lnTo>
                    <a:pt x="145" y="250"/>
                  </a:lnTo>
                  <a:lnTo>
                    <a:pt x="143" y="250"/>
                  </a:lnTo>
                  <a:lnTo>
                    <a:pt x="140" y="250"/>
                  </a:lnTo>
                  <a:lnTo>
                    <a:pt x="138" y="250"/>
                  </a:lnTo>
                  <a:lnTo>
                    <a:pt x="136" y="249"/>
                  </a:lnTo>
                  <a:lnTo>
                    <a:pt x="79" y="249"/>
                  </a:lnTo>
                  <a:lnTo>
                    <a:pt x="79" y="393"/>
                  </a:lnTo>
                  <a:lnTo>
                    <a:pt x="0" y="3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5" name="Google Shape;2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4" name="Google Shape;34;p18"/>
          <p:cNvSpPr/>
          <p:nvPr/>
        </p:nvSpPr>
        <p:spPr>
          <a:xfrm>
            <a:off x="0" y="188913"/>
            <a:ext cx="12192000" cy="755650"/>
          </a:xfrm>
          <a:prstGeom prst="rect">
            <a:avLst/>
          </a:prstGeom>
          <a:solidFill>
            <a:srgbClr val="CDCDC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None/>
            </a:pPr>
            <a:r>
              <a:t/>
            </a:r>
            <a:endParaRPr b="1" sz="2600">
              <a:solidFill>
                <a:schemeClr val="dk2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pic>
        <p:nvPicPr>
          <p:cNvPr descr="unilogo4c" id="35" name="Google Shape;35;p18"/>
          <p:cNvPicPr preferRelativeResize="0"/>
          <p:nvPr/>
        </p:nvPicPr>
        <p:blipFill rotWithShape="1">
          <a:blip r:embed="rId2">
            <a:alphaModFix/>
          </a:blip>
          <a:srcRect b="0" l="0" r="80917" t="0"/>
          <a:stretch/>
        </p:blipFill>
        <p:spPr>
          <a:xfrm>
            <a:off x="-1588" y="188913"/>
            <a:ext cx="1836738" cy="7508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6" name="Google Shape;36;p18"/>
          <p:cNvGrpSpPr/>
          <p:nvPr/>
        </p:nvGrpSpPr>
        <p:grpSpPr>
          <a:xfrm>
            <a:off x="11222092" y="267493"/>
            <a:ext cx="719138" cy="593725"/>
            <a:chOff x="4876" y="255"/>
            <a:chExt cx="726" cy="599"/>
          </a:xfrm>
        </p:grpSpPr>
        <p:sp>
          <p:nvSpPr>
            <p:cNvPr id="37" name="Google Shape;37;p18"/>
            <p:cNvSpPr/>
            <p:nvPr/>
          </p:nvSpPr>
          <p:spPr>
            <a:xfrm>
              <a:off x="5278" y="734"/>
              <a:ext cx="102" cy="120"/>
            </a:xfrm>
            <a:custGeom>
              <a:rect b="b" l="l" r="r" t="t"/>
              <a:pathLst>
                <a:path extrusionOk="0" h="393" w="334"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9" y="1"/>
                  </a:lnTo>
                  <a:lnTo>
                    <a:pt x="130" y="1"/>
                  </a:lnTo>
                  <a:lnTo>
                    <a:pt x="141" y="3"/>
                  </a:lnTo>
                  <a:lnTo>
                    <a:pt x="152" y="3"/>
                  </a:lnTo>
                  <a:lnTo>
                    <a:pt x="162" y="4"/>
                  </a:lnTo>
                  <a:lnTo>
                    <a:pt x="173" y="6"/>
                  </a:lnTo>
                  <a:lnTo>
                    <a:pt x="183" y="8"/>
                  </a:lnTo>
                  <a:lnTo>
                    <a:pt x="194" y="10"/>
                  </a:lnTo>
                  <a:lnTo>
                    <a:pt x="203" y="12"/>
                  </a:lnTo>
                  <a:lnTo>
                    <a:pt x="213" y="15"/>
                  </a:lnTo>
                  <a:lnTo>
                    <a:pt x="222" y="18"/>
                  </a:lnTo>
                  <a:lnTo>
                    <a:pt x="232" y="22"/>
                  </a:lnTo>
                  <a:lnTo>
                    <a:pt x="241" y="26"/>
                  </a:lnTo>
                  <a:lnTo>
                    <a:pt x="249" y="31"/>
                  </a:lnTo>
                  <a:lnTo>
                    <a:pt x="257" y="35"/>
                  </a:lnTo>
                  <a:lnTo>
                    <a:pt x="265" y="41"/>
                  </a:lnTo>
                  <a:lnTo>
                    <a:pt x="272" y="46"/>
                  </a:lnTo>
                  <a:lnTo>
                    <a:pt x="280" y="53"/>
                  </a:lnTo>
                  <a:lnTo>
                    <a:pt x="287" y="59"/>
                  </a:lnTo>
                  <a:lnTo>
                    <a:pt x="293" y="67"/>
                  </a:lnTo>
                  <a:lnTo>
                    <a:pt x="300" y="75"/>
                  </a:lnTo>
                  <a:lnTo>
                    <a:pt x="305" y="82"/>
                  </a:lnTo>
                  <a:lnTo>
                    <a:pt x="310" y="91"/>
                  </a:lnTo>
                  <a:lnTo>
                    <a:pt x="315" y="101"/>
                  </a:lnTo>
                  <a:lnTo>
                    <a:pt x="318" y="111"/>
                  </a:lnTo>
                  <a:lnTo>
                    <a:pt x="323" y="122"/>
                  </a:lnTo>
                  <a:lnTo>
                    <a:pt x="326" y="133"/>
                  </a:lnTo>
                  <a:lnTo>
                    <a:pt x="328" y="145"/>
                  </a:lnTo>
                  <a:lnTo>
                    <a:pt x="330" y="157"/>
                  </a:lnTo>
                  <a:lnTo>
                    <a:pt x="332" y="170"/>
                  </a:lnTo>
                  <a:lnTo>
                    <a:pt x="333" y="183"/>
                  </a:lnTo>
                  <a:lnTo>
                    <a:pt x="334" y="197"/>
                  </a:lnTo>
                  <a:lnTo>
                    <a:pt x="334" y="197"/>
                  </a:lnTo>
                  <a:lnTo>
                    <a:pt x="333" y="213"/>
                  </a:lnTo>
                  <a:lnTo>
                    <a:pt x="332" y="226"/>
                  </a:lnTo>
                  <a:lnTo>
                    <a:pt x="330" y="239"/>
                  </a:lnTo>
                  <a:lnTo>
                    <a:pt x="328" y="251"/>
                  </a:lnTo>
                  <a:lnTo>
                    <a:pt x="326" y="263"/>
                  </a:lnTo>
                  <a:lnTo>
                    <a:pt x="323" y="274"/>
                  </a:lnTo>
                  <a:lnTo>
                    <a:pt x="318" y="285"/>
                  </a:lnTo>
                  <a:lnTo>
                    <a:pt x="315" y="295"/>
                  </a:lnTo>
                  <a:lnTo>
                    <a:pt x="310" y="304"/>
                  </a:lnTo>
                  <a:lnTo>
                    <a:pt x="305" y="312"/>
                  </a:lnTo>
                  <a:lnTo>
                    <a:pt x="300" y="321"/>
                  </a:lnTo>
                  <a:lnTo>
                    <a:pt x="293" y="329"/>
                  </a:lnTo>
                  <a:lnTo>
                    <a:pt x="287" y="336"/>
                  </a:lnTo>
                  <a:lnTo>
                    <a:pt x="280" y="343"/>
                  </a:lnTo>
                  <a:lnTo>
                    <a:pt x="272" y="348"/>
                  </a:lnTo>
                  <a:lnTo>
                    <a:pt x="265" y="355"/>
                  </a:lnTo>
                  <a:lnTo>
                    <a:pt x="257" y="359"/>
                  </a:lnTo>
                  <a:lnTo>
                    <a:pt x="249" y="365"/>
                  </a:lnTo>
                  <a:lnTo>
                    <a:pt x="241" y="369"/>
                  </a:lnTo>
                  <a:lnTo>
                    <a:pt x="232" y="374"/>
                  </a:lnTo>
                  <a:lnTo>
                    <a:pt x="222" y="377"/>
                  </a:lnTo>
                  <a:lnTo>
                    <a:pt x="213" y="380"/>
                  </a:lnTo>
                  <a:lnTo>
                    <a:pt x="203" y="382"/>
                  </a:lnTo>
                  <a:lnTo>
                    <a:pt x="194" y="386"/>
                  </a:lnTo>
                  <a:lnTo>
                    <a:pt x="183" y="388"/>
                  </a:lnTo>
                  <a:lnTo>
                    <a:pt x="173" y="389"/>
                  </a:lnTo>
                  <a:lnTo>
                    <a:pt x="162" y="391"/>
                  </a:lnTo>
                  <a:lnTo>
                    <a:pt x="152" y="392"/>
                  </a:lnTo>
                  <a:lnTo>
                    <a:pt x="141" y="392"/>
                  </a:lnTo>
                  <a:lnTo>
                    <a:pt x="130" y="393"/>
                  </a:lnTo>
                  <a:lnTo>
                    <a:pt x="119" y="393"/>
                  </a:lnTo>
                  <a:lnTo>
                    <a:pt x="108" y="393"/>
                  </a:lnTo>
                  <a:lnTo>
                    <a:pt x="0" y="393"/>
                  </a:lnTo>
                  <a:close/>
                  <a:moveTo>
                    <a:pt x="79" y="63"/>
                  </a:moveTo>
                  <a:lnTo>
                    <a:pt x="124" y="63"/>
                  </a:lnTo>
                  <a:lnTo>
                    <a:pt x="124" y="63"/>
                  </a:lnTo>
                  <a:lnTo>
                    <a:pt x="129" y="64"/>
                  </a:lnTo>
                  <a:lnTo>
                    <a:pt x="136" y="64"/>
                  </a:lnTo>
                  <a:lnTo>
                    <a:pt x="141" y="65"/>
                  </a:lnTo>
                  <a:lnTo>
                    <a:pt x="148" y="66"/>
                  </a:lnTo>
                  <a:lnTo>
                    <a:pt x="153" y="67"/>
                  </a:lnTo>
                  <a:lnTo>
                    <a:pt x="160" y="68"/>
                  </a:lnTo>
                  <a:lnTo>
                    <a:pt x="165" y="70"/>
                  </a:lnTo>
                  <a:lnTo>
                    <a:pt x="171" y="73"/>
                  </a:lnTo>
                  <a:lnTo>
                    <a:pt x="176" y="75"/>
                  </a:lnTo>
                  <a:lnTo>
                    <a:pt x="182" y="77"/>
                  </a:lnTo>
                  <a:lnTo>
                    <a:pt x="187" y="80"/>
                  </a:lnTo>
                  <a:lnTo>
                    <a:pt x="193" y="84"/>
                  </a:lnTo>
                  <a:lnTo>
                    <a:pt x="198" y="87"/>
                  </a:lnTo>
                  <a:lnTo>
                    <a:pt x="202" y="90"/>
                  </a:lnTo>
                  <a:lnTo>
                    <a:pt x="207" y="94"/>
                  </a:lnTo>
                  <a:lnTo>
                    <a:pt x="212" y="98"/>
                  </a:lnTo>
                  <a:lnTo>
                    <a:pt x="216" y="102"/>
                  </a:lnTo>
                  <a:lnTo>
                    <a:pt x="220" y="108"/>
                  </a:lnTo>
                  <a:lnTo>
                    <a:pt x="224" y="112"/>
                  </a:lnTo>
                  <a:lnTo>
                    <a:pt x="228" y="117"/>
                  </a:lnTo>
                  <a:lnTo>
                    <a:pt x="231" y="123"/>
                  </a:lnTo>
                  <a:lnTo>
                    <a:pt x="234" y="128"/>
                  </a:lnTo>
                  <a:lnTo>
                    <a:pt x="237" y="134"/>
                  </a:lnTo>
                  <a:lnTo>
                    <a:pt x="241" y="140"/>
                  </a:lnTo>
                  <a:lnTo>
                    <a:pt x="243" y="147"/>
                  </a:lnTo>
                  <a:lnTo>
                    <a:pt x="245" y="154"/>
                  </a:lnTo>
                  <a:lnTo>
                    <a:pt x="247" y="160"/>
                  </a:lnTo>
                  <a:lnTo>
                    <a:pt x="248" y="168"/>
                  </a:lnTo>
                  <a:lnTo>
                    <a:pt x="249" y="174"/>
                  </a:lnTo>
                  <a:lnTo>
                    <a:pt x="251" y="182"/>
                  </a:lnTo>
                  <a:lnTo>
                    <a:pt x="251" y="190"/>
                  </a:lnTo>
                  <a:lnTo>
                    <a:pt x="252" y="197"/>
                  </a:lnTo>
                  <a:lnTo>
                    <a:pt x="252" y="197"/>
                  </a:lnTo>
                  <a:lnTo>
                    <a:pt x="251" y="206"/>
                  </a:lnTo>
                  <a:lnTo>
                    <a:pt x="251" y="214"/>
                  </a:lnTo>
                  <a:lnTo>
                    <a:pt x="249" y="220"/>
                  </a:lnTo>
                  <a:lnTo>
                    <a:pt x="248" y="228"/>
                  </a:lnTo>
                  <a:lnTo>
                    <a:pt x="247" y="235"/>
                  </a:lnTo>
                  <a:lnTo>
                    <a:pt x="245" y="241"/>
                  </a:lnTo>
                  <a:lnTo>
                    <a:pt x="243" y="248"/>
                  </a:lnTo>
                  <a:lnTo>
                    <a:pt x="241" y="254"/>
                  </a:lnTo>
                  <a:lnTo>
                    <a:pt x="237" y="261"/>
                  </a:lnTo>
                  <a:lnTo>
                    <a:pt x="234" y="266"/>
                  </a:lnTo>
                  <a:lnTo>
                    <a:pt x="231" y="272"/>
                  </a:lnTo>
                  <a:lnTo>
                    <a:pt x="228" y="277"/>
                  </a:lnTo>
                  <a:lnTo>
                    <a:pt x="224" y="283"/>
                  </a:lnTo>
                  <a:lnTo>
                    <a:pt x="220" y="288"/>
                  </a:lnTo>
                  <a:lnTo>
                    <a:pt x="216" y="293"/>
                  </a:lnTo>
                  <a:lnTo>
                    <a:pt x="212" y="297"/>
                  </a:lnTo>
                  <a:lnTo>
                    <a:pt x="207" y="301"/>
                  </a:lnTo>
                  <a:lnTo>
                    <a:pt x="202" y="305"/>
                  </a:lnTo>
                  <a:lnTo>
                    <a:pt x="198" y="309"/>
                  </a:lnTo>
                  <a:lnTo>
                    <a:pt x="193" y="312"/>
                  </a:lnTo>
                  <a:lnTo>
                    <a:pt x="187" y="316"/>
                  </a:lnTo>
                  <a:lnTo>
                    <a:pt x="182" y="318"/>
                  </a:lnTo>
                  <a:lnTo>
                    <a:pt x="176" y="321"/>
                  </a:lnTo>
                  <a:lnTo>
                    <a:pt x="171" y="323"/>
                  </a:lnTo>
                  <a:lnTo>
                    <a:pt x="165" y="325"/>
                  </a:lnTo>
                  <a:lnTo>
                    <a:pt x="160" y="328"/>
                  </a:lnTo>
                  <a:lnTo>
                    <a:pt x="153" y="329"/>
                  </a:lnTo>
                  <a:lnTo>
                    <a:pt x="148" y="330"/>
                  </a:lnTo>
                  <a:lnTo>
                    <a:pt x="141" y="331"/>
                  </a:lnTo>
                  <a:lnTo>
                    <a:pt x="136" y="332"/>
                  </a:lnTo>
                  <a:lnTo>
                    <a:pt x="129" y="332"/>
                  </a:lnTo>
                  <a:lnTo>
                    <a:pt x="124" y="332"/>
                  </a:lnTo>
                  <a:lnTo>
                    <a:pt x="79" y="332"/>
                  </a:lnTo>
                  <a:lnTo>
                    <a:pt x="79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18"/>
            <p:cNvSpPr/>
            <p:nvPr/>
          </p:nvSpPr>
          <p:spPr>
            <a:xfrm>
              <a:off x="5401" y="734"/>
              <a:ext cx="71" cy="120"/>
            </a:xfrm>
            <a:custGeom>
              <a:rect b="b" l="l" r="r" t="t"/>
              <a:pathLst>
                <a:path extrusionOk="0" h="393" w="231"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79" y="0"/>
                  </a:lnTo>
                  <a:lnTo>
                    <a:pt x="79" y="288"/>
                  </a:lnTo>
                  <a:lnTo>
                    <a:pt x="79" y="332"/>
                  </a:lnTo>
                  <a:lnTo>
                    <a:pt x="231" y="332"/>
                  </a:lnTo>
                  <a:lnTo>
                    <a:pt x="231" y="393"/>
                  </a:lnTo>
                  <a:lnTo>
                    <a:pt x="0" y="3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18"/>
            <p:cNvSpPr/>
            <p:nvPr/>
          </p:nvSpPr>
          <p:spPr>
            <a:xfrm>
              <a:off x="4876" y="255"/>
              <a:ext cx="726" cy="559"/>
            </a:xfrm>
            <a:custGeom>
              <a:rect b="b" l="l" r="r" t="t"/>
              <a:pathLst>
                <a:path extrusionOk="0" h="1810" w="2350">
                  <a:moveTo>
                    <a:pt x="642" y="1810"/>
                  </a:moveTo>
                  <a:lnTo>
                    <a:pt x="1285" y="1165"/>
                  </a:lnTo>
                  <a:lnTo>
                    <a:pt x="1828" y="1165"/>
                  </a:lnTo>
                  <a:lnTo>
                    <a:pt x="2350" y="647"/>
                  </a:lnTo>
                  <a:lnTo>
                    <a:pt x="1715" y="647"/>
                  </a:lnTo>
                  <a:lnTo>
                    <a:pt x="1715" y="0"/>
                  </a:lnTo>
                  <a:lnTo>
                    <a:pt x="1072" y="645"/>
                  </a:lnTo>
                  <a:lnTo>
                    <a:pt x="523" y="645"/>
                  </a:lnTo>
                  <a:lnTo>
                    <a:pt x="0" y="1165"/>
                  </a:lnTo>
                  <a:lnTo>
                    <a:pt x="642" y="1165"/>
                  </a:lnTo>
                  <a:lnTo>
                    <a:pt x="642" y="1810"/>
                  </a:lnTo>
                  <a:close/>
                  <a:moveTo>
                    <a:pt x="774" y="1493"/>
                  </a:moveTo>
                  <a:lnTo>
                    <a:pt x="1100" y="1165"/>
                  </a:lnTo>
                  <a:lnTo>
                    <a:pt x="774" y="1165"/>
                  </a:lnTo>
                  <a:lnTo>
                    <a:pt x="774" y="1493"/>
                  </a:lnTo>
                  <a:close/>
                  <a:moveTo>
                    <a:pt x="681" y="1036"/>
                  </a:moveTo>
                  <a:lnTo>
                    <a:pt x="941" y="777"/>
                  </a:lnTo>
                  <a:lnTo>
                    <a:pt x="576" y="777"/>
                  </a:lnTo>
                  <a:lnTo>
                    <a:pt x="314" y="1036"/>
                  </a:lnTo>
                  <a:lnTo>
                    <a:pt x="681" y="1036"/>
                  </a:lnTo>
                  <a:close/>
                  <a:moveTo>
                    <a:pt x="1582" y="645"/>
                  </a:moveTo>
                  <a:lnTo>
                    <a:pt x="1582" y="317"/>
                  </a:lnTo>
                  <a:lnTo>
                    <a:pt x="1253" y="647"/>
                  </a:lnTo>
                  <a:lnTo>
                    <a:pt x="1253" y="647"/>
                  </a:lnTo>
                  <a:lnTo>
                    <a:pt x="1253" y="647"/>
                  </a:lnTo>
                  <a:lnTo>
                    <a:pt x="1256" y="647"/>
                  </a:lnTo>
                  <a:lnTo>
                    <a:pt x="1261" y="647"/>
                  </a:lnTo>
                  <a:lnTo>
                    <a:pt x="1266" y="647"/>
                  </a:lnTo>
                  <a:lnTo>
                    <a:pt x="1274" y="647"/>
                  </a:lnTo>
                  <a:lnTo>
                    <a:pt x="1283" y="647"/>
                  </a:lnTo>
                  <a:lnTo>
                    <a:pt x="1292" y="647"/>
                  </a:lnTo>
                  <a:lnTo>
                    <a:pt x="1304" y="647"/>
                  </a:lnTo>
                  <a:lnTo>
                    <a:pt x="1317" y="647"/>
                  </a:lnTo>
                  <a:lnTo>
                    <a:pt x="1329" y="647"/>
                  </a:lnTo>
                  <a:lnTo>
                    <a:pt x="1343" y="647"/>
                  </a:lnTo>
                  <a:lnTo>
                    <a:pt x="1357" y="647"/>
                  </a:lnTo>
                  <a:lnTo>
                    <a:pt x="1371" y="647"/>
                  </a:lnTo>
                  <a:lnTo>
                    <a:pt x="1387" y="647"/>
                  </a:lnTo>
                  <a:lnTo>
                    <a:pt x="1402" y="647"/>
                  </a:lnTo>
                  <a:lnTo>
                    <a:pt x="1417" y="646"/>
                  </a:lnTo>
                  <a:lnTo>
                    <a:pt x="1433" y="646"/>
                  </a:lnTo>
                  <a:lnTo>
                    <a:pt x="1448" y="646"/>
                  </a:lnTo>
                  <a:lnTo>
                    <a:pt x="1463" y="646"/>
                  </a:lnTo>
                  <a:lnTo>
                    <a:pt x="1477" y="646"/>
                  </a:lnTo>
                  <a:lnTo>
                    <a:pt x="1492" y="646"/>
                  </a:lnTo>
                  <a:lnTo>
                    <a:pt x="1506" y="646"/>
                  </a:lnTo>
                  <a:lnTo>
                    <a:pt x="1518" y="646"/>
                  </a:lnTo>
                  <a:lnTo>
                    <a:pt x="1530" y="646"/>
                  </a:lnTo>
                  <a:lnTo>
                    <a:pt x="1542" y="646"/>
                  </a:lnTo>
                  <a:lnTo>
                    <a:pt x="1552" y="646"/>
                  </a:lnTo>
                  <a:lnTo>
                    <a:pt x="1561" y="646"/>
                  </a:lnTo>
                  <a:lnTo>
                    <a:pt x="1568" y="646"/>
                  </a:lnTo>
                  <a:lnTo>
                    <a:pt x="1574" y="646"/>
                  </a:lnTo>
                  <a:lnTo>
                    <a:pt x="1578" y="646"/>
                  </a:lnTo>
                  <a:lnTo>
                    <a:pt x="1581" y="646"/>
                  </a:lnTo>
                  <a:lnTo>
                    <a:pt x="1582" y="645"/>
                  </a:lnTo>
                  <a:close/>
                  <a:moveTo>
                    <a:pt x="1774" y="1036"/>
                  </a:moveTo>
                  <a:lnTo>
                    <a:pt x="2036" y="777"/>
                  </a:lnTo>
                  <a:lnTo>
                    <a:pt x="1670" y="777"/>
                  </a:lnTo>
                  <a:lnTo>
                    <a:pt x="1408" y="1036"/>
                  </a:lnTo>
                  <a:lnTo>
                    <a:pt x="1774" y="1036"/>
                  </a:lnTo>
                  <a:close/>
                  <a:moveTo>
                    <a:pt x="1228" y="1036"/>
                  </a:moveTo>
                  <a:lnTo>
                    <a:pt x="1488" y="777"/>
                  </a:lnTo>
                  <a:lnTo>
                    <a:pt x="1125" y="777"/>
                  </a:lnTo>
                  <a:lnTo>
                    <a:pt x="864" y="1036"/>
                  </a:lnTo>
                  <a:lnTo>
                    <a:pt x="1228" y="10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18"/>
            <p:cNvSpPr/>
            <p:nvPr/>
          </p:nvSpPr>
          <p:spPr>
            <a:xfrm>
              <a:off x="5491" y="734"/>
              <a:ext cx="102" cy="120"/>
            </a:xfrm>
            <a:custGeom>
              <a:rect b="b" l="l" r="r" t="t"/>
              <a:pathLst>
                <a:path extrusionOk="0" h="393" w="326">
                  <a:moveTo>
                    <a:pt x="79" y="63"/>
                  </a:moveTo>
                  <a:lnTo>
                    <a:pt x="139" y="63"/>
                  </a:lnTo>
                  <a:lnTo>
                    <a:pt x="139" y="63"/>
                  </a:lnTo>
                  <a:lnTo>
                    <a:pt x="140" y="64"/>
                  </a:lnTo>
                  <a:lnTo>
                    <a:pt x="141" y="64"/>
                  </a:lnTo>
                  <a:lnTo>
                    <a:pt x="142" y="64"/>
                  </a:lnTo>
                  <a:lnTo>
                    <a:pt x="144" y="64"/>
                  </a:lnTo>
                  <a:lnTo>
                    <a:pt x="146" y="64"/>
                  </a:lnTo>
                  <a:lnTo>
                    <a:pt x="150" y="64"/>
                  </a:lnTo>
                  <a:lnTo>
                    <a:pt x="152" y="65"/>
                  </a:lnTo>
                  <a:lnTo>
                    <a:pt x="155" y="65"/>
                  </a:lnTo>
                  <a:lnTo>
                    <a:pt x="157" y="65"/>
                  </a:lnTo>
                  <a:lnTo>
                    <a:pt x="161" y="66"/>
                  </a:lnTo>
                  <a:lnTo>
                    <a:pt x="164" y="67"/>
                  </a:lnTo>
                  <a:lnTo>
                    <a:pt x="168" y="68"/>
                  </a:lnTo>
                  <a:lnTo>
                    <a:pt x="172" y="69"/>
                  </a:lnTo>
                  <a:lnTo>
                    <a:pt x="175" y="70"/>
                  </a:lnTo>
                  <a:lnTo>
                    <a:pt x="178" y="71"/>
                  </a:lnTo>
                  <a:lnTo>
                    <a:pt x="182" y="73"/>
                  </a:lnTo>
                  <a:lnTo>
                    <a:pt x="186" y="75"/>
                  </a:lnTo>
                  <a:lnTo>
                    <a:pt x="189" y="77"/>
                  </a:lnTo>
                  <a:lnTo>
                    <a:pt x="192" y="79"/>
                  </a:lnTo>
                  <a:lnTo>
                    <a:pt x="196" y="81"/>
                  </a:lnTo>
                  <a:lnTo>
                    <a:pt x="199" y="84"/>
                  </a:lnTo>
                  <a:lnTo>
                    <a:pt x="201" y="86"/>
                  </a:lnTo>
                  <a:lnTo>
                    <a:pt x="205" y="89"/>
                  </a:lnTo>
                  <a:lnTo>
                    <a:pt x="207" y="92"/>
                  </a:lnTo>
                  <a:lnTo>
                    <a:pt x="210" y="96"/>
                  </a:lnTo>
                  <a:lnTo>
                    <a:pt x="212" y="100"/>
                  </a:lnTo>
                  <a:lnTo>
                    <a:pt x="213" y="103"/>
                  </a:lnTo>
                  <a:lnTo>
                    <a:pt x="215" y="108"/>
                  </a:lnTo>
                  <a:lnTo>
                    <a:pt x="217" y="112"/>
                  </a:lnTo>
                  <a:lnTo>
                    <a:pt x="218" y="117"/>
                  </a:lnTo>
                  <a:lnTo>
                    <a:pt x="218" y="122"/>
                  </a:lnTo>
                  <a:lnTo>
                    <a:pt x="219" y="127"/>
                  </a:lnTo>
                  <a:lnTo>
                    <a:pt x="219" y="127"/>
                  </a:lnTo>
                  <a:lnTo>
                    <a:pt x="218" y="133"/>
                  </a:lnTo>
                  <a:lnTo>
                    <a:pt x="218" y="138"/>
                  </a:lnTo>
                  <a:lnTo>
                    <a:pt x="217" y="143"/>
                  </a:lnTo>
                  <a:lnTo>
                    <a:pt x="215" y="147"/>
                  </a:lnTo>
                  <a:lnTo>
                    <a:pt x="213" y="151"/>
                  </a:lnTo>
                  <a:lnTo>
                    <a:pt x="211" y="155"/>
                  </a:lnTo>
                  <a:lnTo>
                    <a:pt x="209" y="158"/>
                  </a:lnTo>
                  <a:lnTo>
                    <a:pt x="207" y="161"/>
                  </a:lnTo>
                  <a:lnTo>
                    <a:pt x="205" y="165"/>
                  </a:lnTo>
                  <a:lnTo>
                    <a:pt x="201" y="168"/>
                  </a:lnTo>
                  <a:lnTo>
                    <a:pt x="199" y="170"/>
                  </a:lnTo>
                  <a:lnTo>
                    <a:pt x="196" y="172"/>
                  </a:lnTo>
                  <a:lnTo>
                    <a:pt x="192" y="174"/>
                  </a:lnTo>
                  <a:lnTo>
                    <a:pt x="189" y="175"/>
                  </a:lnTo>
                  <a:lnTo>
                    <a:pt x="186" y="178"/>
                  </a:lnTo>
                  <a:lnTo>
                    <a:pt x="183" y="179"/>
                  </a:lnTo>
                  <a:lnTo>
                    <a:pt x="179" y="181"/>
                  </a:lnTo>
                  <a:lnTo>
                    <a:pt x="175" y="182"/>
                  </a:lnTo>
                  <a:lnTo>
                    <a:pt x="172" y="183"/>
                  </a:lnTo>
                  <a:lnTo>
                    <a:pt x="168" y="183"/>
                  </a:lnTo>
                  <a:lnTo>
                    <a:pt x="165" y="184"/>
                  </a:lnTo>
                  <a:lnTo>
                    <a:pt x="162" y="185"/>
                  </a:lnTo>
                  <a:lnTo>
                    <a:pt x="159" y="185"/>
                  </a:lnTo>
                  <a:lnTo>
                    <a:pt x="155" y="186"/>
                  </a:lnTo>
                  <a:lnTo>
                    <a:pt x="153" y="186"/>
                  </a:lnTo>
                  <a:lnTo>
                    <a:pt x="150" y="186"/>
                  </a:lnTo>
                  <a:lnTo>
                    <a:pt x="148" y="186"/>
                  </a:lnTo>
                  <a:lnTo>
                    <a:pt x="145" y="186"/>
                  </a:lnTo>
                  <a:lnTo>
                    <a:pt x="143" y="186"/>
                  </a:lnTo>
                  <a:lnTo>
                    <a:pt x="141" y="186"/>
                  </a:lnTo>
                  <a:lnTo>
                    <a:pt x="140" y="186"/>
                  </a:lnTo>
                  <a:lnTo>
                    <a:pt x="139" y="186"/>
                  </a:lnTo>
                  <a:lnTo>
                    <a:pt x="79" y="186"/>
                  </a:lnTo>
                  <a:lnTo>
                    <a:pt x="79" y="63"/>
                  </a:lnTo>
                  <a:close/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138" y="0"/>
                  </a:lnTo>
                  <a:lnTo>
                    <a:pt x="138" y="0"/>
                  </a:lnTo>
                  <a:lnTo>
                    <a:pt x="140" y="1"/>
                  </a:lnTo>
                  <a:lnTo>
                    <a:pt x="143" y="1"/>
                  </a:lnTo>
                  <a:lnTo>
                    <a:pt x="146" y="1"/>
                  </a:lnTo>
                  <a:lnTo>
                    <a:pt x="151" y="1"/>
                  </a:lnTo>
                  <a:lnTo>
                    <a:pt x="155" y="1"/>
                  </a:lnTo>
                  <a:lnTo>
                    <a:pt x="161" y="3"/>
                  </a:lnTo>
                  <a:lnTo>
                    <a:pt x="166" y="3"/>
                  </a:lnTo>
                  <a:lnTo>
                    <a:pt x="172" y="4"/>
                  </a:lnTo>
                  <a:lnTo>
                    <a:pt x="178" y="5"/>
                  </a:lnTo>
                  <a:lnTo>
                    <a:pt x="185" y="6"/>
                  </a:lnTo>
                  <a:lnTo>
                    <a:pt x="191" y="7"/>
                  </a:lnTo>
                  <a:lnTo>
                    <a:pt x="198" y="8"/>
                  </a:lnTo>
                  <a:lnTo>
                    <a:pt x="205" y="10"/>
                  </a:lnTo>
                  <a:lnTo>
                    <a:pt x="212" y="12"/>
                  </a:lnTo>
                  <a:lnTo>
                    <a:pt x="219" y="15"/>
                  </a:lnTo>
                  <a:lnTo>
                    <a:pt x="226" y="18"/>
                  </a:lnTo>
                  <a:lnTo>
                    <a:pt x="233" y="21"/>
                  </a:lnTo>
                  <a:lnTo>
                    <a:pt x="240" y="24"/>
                  </a:lnTo>
                  <a:lnTo>
                    <a:pt x="246" y="28"/>
                  </a:lnTo>
                  <a:lnTo>
                    <a:pt x="253" y="32"/>
                  </a:lnTo>
                  <a:lnTo>
                    <a:pt x="259" y="38"/>
                  </a:lnTo>
                  <a:lnTo>
                    <a:pt x="266" y="43"/>
                  </a:lnTo>
                  <a:lnTo>
                    <a:pt x="271" y="48"/>
                  </a:lnTo>
                  <a:lnTo>
                    <a:pt x="276" y="54"/>
                  </a:lnTo>
                  <a:lnTo>
                    <a:pt x="281" y="62"/>
                  </a:lnTo>
                  <a:lnTo>
                    <a:pt x="285" y="68"/>
                  </a:lnTo>
                  <a:lnTo>
                    <a:pt x="289" y="76"/>
                  </a:lnTo>
                  <a:lnTo>
                    <a:pt x="292" y="85"/>
                  </a:lnTo>
                  <a:lnTo>
                    <a:pt x="295" y="93"/>
                  </a:lnTo>
                  <a:lnTo>
                    <a:pt x="298" y="103"/>
                  </a:lnTo>
                  <a:lnTo>
                    <a:pt x="299" y="113"/>
                  </a:lnTo>
                  <a:lnTo>
                    <a:pt x="300" y="124"/>
                  </a:lnTo>
                  <a:lnTo>
                    <a:pt x="300" y="124"/>
                  </a:lnTo>
                  <a:lnTo>
                    <a:pt x="299" y="130"/>
                  </a:lnTo>
                  <a:lnTo>
                    <a:pt x="299" y="134"/>
                  </a:lnTo>
                  <a:lnTo>
                    <a:pt x="298" y="138"/>
                  </a:lnTo>
                  <a:lnTo>
                    <a:pt x="298" y="143"/>
                  </a:lnTo>
                  <a:lnTo>
                    <a:pt x="295" y="147"/>
                  </a:lnTo>
                  <a:lnTo>
                    <a:pt x="294" y="151"/>
                  </a:lnTo>
                  <a:lnTo>
                    <a:pt x="293" y="156"/>
                  </a:lnTo>
                  <a:lnTo>
                    <a:pt x="291" y="159"/>
                  </a:lnTo>
                  <a:lnTo>
                    <a:pt x="289" y="163"/>
                  </a:lnTo>
                  <a:lnTo>
                    <a:pt x="287" y="167"/>
                  </a:lnTo>
                  <a:lnTo>
                    <a:pt x="284" y="171"/>
                  </a:lnTo>
                  <a:lnTo>
                    <a:pt x="282" y="174"/>
                  </a:lnTo>
                  <a:lnTo>
                    <a:pt x="279" y="178"/>
                  </a:lnTo>
                  <a:lnTo>
                    <a:pt x="277" y="181"/>
                  </a:lnTo>
                  <a:lnTo>
                    <a:pt x="273" y="184"/>
                  </a:lnTo>
                  <a:lnTo>
                    <a:pt x="271" y="188"/>
                  </a:lnTo>
                  <a:lnTo>
                    <a:pt x="268" y="190"/>
                  </a:lnTo>
                  <a:lnTo>
                    <a:pt x="265" y="193"/>
                  </a:lnTo>
                  <a:lnTo>
                    <a:pt x="261" y="195"/>
                  </a:lnTo>
                  <a:lnTo>
                    <a:pt x="258" y="198"/>
                  </a:lnTo>
                  <a:lnTo>
                    <a:pt x="255" y="201"/>
                  </a:lnTo>
                  <a:lnTo>
                    <a:pt x="252" y="203"/>
                  </a:lnTo>
                  <a:lnTo>
                    <a:pt x="248" y="205"/>
                  </a:lnTo>
                  <a:lnTo>
                    <a:pt x="245" y="207"/>
                  </a:lnTo>
                  <a:lnTo>
                    <a:pt x="242" y="209"/>
                  </a:lnTo>
                  <a:lnTo>
                    <a:pt x="238" y="211"/>
                  </a:lnTo>
                  <a:lnTo>
                    <a:pt x="235" y="213"/>
                  </a:lnTo>
                  <a:lnTo>
                    <a:pt x="232" y="214"/>
                  </a:lnTo>
                  <a:lnTo>
                    <a:pt x="229" y="215"/>
                  </a:lnTo>
                  <a:lnTo>
                    <a:pt x="225" y="217"/>
                  </a:lnTo>
                  <a:lnTo>
                    <a:pt x="222" y="218"/>
                  </a:lnTo>
                  <a:lnTo>
                    <a:pt x="220" y="218"/>
                  </a:lnTo>
                  <a:lnTo>
                    <a:pt x="220" y="218"/>
                  </a:lnTo>
                  <a:lnTo>
                    <a:pt x="220" y="219"/>
                  </a:lnTo>
                  <a:lnTo>
                    <a:pt x="221" y="219"/>
                  </a:lnTo>
                  <a:lnTo>
                    <a:pt x="221" y="219"/>
                  </a:lnTo>
                  <a:lnTo>
                    <a:pt x="222" y="219"/>
                  </a:lnTo>
                  <a:lnTo>
                    <a:pt x="223" y="219"/>
                  </a:lnTo>
                  <a:lnTo>
                    <a:pt x="224" y="219"/>
                  </a:lnTo>
                  <a:lnTo>
                    <a:pt x="225" y="219"/>
                  </a:lnTo>
                  <a:lnTo>
                    <a:pt x="226" y="220"/>
                  </a:lnTo>
                  <a:lnTo>
                    <a:pt x="227" y="220"/>
                  </a:lnTo>
                  <a:lnTo>
                    <a:pt x="229" y="220"/>
                  </a:lnTo>
                  <a:lnTo>
                    <a:pt x="230" y="220"/>
                  </a:lnTo>
                  <a:lnTo>
                    <a:pt x="231" y="221"/>
                  </a:lnTo>
                  <a:lnTo>
                    <a:pt x="232" y="221"/>
                  </a:lnTo>
                  <a:lnTo>
                    <a:pt x="233" y="223"/>
                  </a:lnTo>
                  <a:lnTo>
                    <a:pt x="234" y="223"/>
                  </a:lnTo>
                  <a:lnTo>
                    <a:pt x="236" y="224"/>
                  </a:lnTo>
                  <a:lnTo>
                    <a:pt x="237" y="225"/>
                  </a:lnTo>
                  <a:lnTo>
                    <a:pt x="238" y="226"/>
                  </a:lnTo>
                  <a:lnTo>
                    <a:pt x="240" y="227"/>
                  </a:lnTo>
                  <a:lnTo>
                    <a:pt x="242" y="228"/>
                  </a:lnTo>
                  <a:lnTo>
                    <a:pt x="243" y="229"/>
                  </a:lnTo>
                  <a:lnTo>
                    <a:pt x="244" y="230"/>
                  </a:lnTo>
                  <a:lnTo>
                    <a:pt x="245" y="231"/>
                  </a:lnTo>
                  <a:lnTo>
                    <a:pt x="247" y="234"/>
                  </a:lnTo>
                  <a:lnTo>
                    <a:pt x="248" y="235"/>
                  </a:lnTo>
                  <a:lnTo>
                    <a:pt x="249" y="237"/>
                  </a:lnTo>
                  <a:lnTo>
                    <a:pt x="252" y="239"/>
                  </a:lnTo>
                  <a:lnTo>
                    <a:pt x="253" y="241"/>
                  </a:lnTo>
                  <a:lnTo>
                    <a:pt x="255" y="243"/>
                  </a:lnTo>
                  <a:lnTo>
                    <a:pt x="256" y="246"/>
                  </a:lnTo>
                  <a:lnTo>
                    <a:pt x="257" y="249"/>
                  </a:lnTo>
                  <a:lnTo>
                    <a:pt x="259" y="251"/>
                  </a:lnTo>
                  <a:lnTo>
                    <a:pt x="326" y="393"/>
                  </a:lnTo>
                  <a:lnTo>
                    <a:pt x="238" y="393"/>
                  </a:lnTo>
                  <a:lnTo>
                    <a:pt x="187" y="282"/>
                  </a:lnTo>
                  <a:lnTo>
                    <a:pt x="187" y="282"/>
                  </a:lnTo>
                  <a:lnTo>
                    <a:pt x="186" y="279"/>
                  </a:lnTo>
                  <a:lnTo>
                    <a:pt x="185" y="277"/>
                  </a:lnTo>
                  <a:lnTo>
                    <a:pt x="184" y="275"/>
                  </a:lnTo>
                  <a:lnTo>
                    <a:pt x="183" y="274"/>
                  </a:lnTo>
                  <a:lnTo>
                    <a:pt x="182" y="272"/>
                  </a:lnTo>
                  <a:lnTo>
                    <a:pt x="180" y="270"/>
                  </a:lnTo>
                  <a:lnTo>
                    <a:pt x="179" y="269"/>
                  </a:lnTo>
                  <a:lnTo>
                    <a:pt x="178" y="266"/>
                  </a:lnTo>
                  <a:lnTo>
                    <a:pt x="177" y="265"/>
                  </a:lnTo>
                  <a:lnTo>
                    <a:pt x="176" y="263"/>
                  </a:lnTo>
                  <a:lnTo>
                    <a:pt x="175" y="262"/>
                  </a:lnTo>
                  <a:lnTo>
                    <a:pt x="174" y="261"/>
                  </a:lnTo>
                  <a:lnTo>
                    <a:pt x="173" y="260"/>
                  </a:lnTo>
                  <a:lnTo>
                    <a:pt x="171" y="259"/>
                  </a:lnTo>
                  <a:lnTo>
                    <a:pt x="169" y="258"/>
                  </a:lnTo>
                  <a:lnTo>
                    <a:pt x="168" y="256"/>
                  </a:lnTo>
                  <a:lnTo>
                    <a:pt x="166" y="255"/>
                  </a:lnTo>
                  <a:lnTo>
                    <a:pt x="165" y="254"/>
                  </a:lnTo>
                  <a:lnTo>
                    <a:pt x="163" y="254"/>
                  </a:lnTo>
                  <a:lnTo>
                    <a:pt x="162" y="253"/>
                  </a:lnTo>
                  <a:lnTo>
                    <a:pt x="160" y="252"/>
                  </a:lnTo>
                  <a:lnTo>
                    <a:pt x="159" y="252"/>
                  </a:lnTo>
                  <a:lnTo>
                    <a:pt x="156" y="251"/>
                  </a:lnTo>
                  <a:lnTo>
                    <a:pt x="154" y="251"/>
                  </a:lnTo>
                  <a:lnTo>
                    <a:pt x="152" y="251"/>
                  </a:lnTo>
                  <a:lnTo>
                    <a:pt x="150" y="250"/>
                  </a:lnTo>
                  <a:lnTo>
                    <a:pt x="148" y="250"/>
                  </a:lnTo>
                  <a:lnTo>
                    <a:pt x="145" y="250"/>
                  </a:lnTo>
                  <a:lnTo>
                    <a:pt x="143" y="250"/>
                  </a:lnTo>
                  <a:lnTo>
                    <a:pt x="140" y="250"/>
                  </a:lnTo>
                  <a:lnTo>
                    <a:pt x="138" y="250"/>
                  </a:lnTo>
                  <a:lnTo>
                    <a:pt x="136" y="249"/>
                  </a:lnTo>
                  <a:lnTo>
                    <a:pt x="79" y="249"/>
                  </a:lnTo>
                  <a:lnTo>
                    <a:pt x="79" y="393"/>
                  </a:lnTo>
                  <a:lnTo>
                    <a:pt x="0" y="3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4" name="Google Shape;44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7" name="Google Shape;47;p19"/>
          <p:cNvSpPr/>
          <p:nvPr/>
        </p:nvSpPr>
        <p:spPr>
          <a:xfrm>
            <a:off x="0" y="188913"/>
            <a:ext cx="12192000" cy="755650"/>
          </a:xfrm>
          <a:prstGeom prst="rect">
            <a:avLst/>
          </a:prstGeom>
          <a:solidFill>
            <a:srgbClr val="CDCDC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None/>
            </a:pPr>
            <a:r>
              <a:t/>
            </a:r>
            <a:endParaRPr b="1" sz="2600">
              <a:solidFill>
                <a:schemeClr val="dk2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pic>
        <p:nvPicPr>
          <p:cNvPr descr="unilogo4c" id="48" name="Google Shape;48;p19"/>
          <p:cNvPicPr preferRelativeResize="0"/>
          <p:nvPr/>
        </p:nvPicPr>
        <p:blipFill rotWithShape="1">
          <a:blip r:embed="rId2">
            <a:alphaModFix/>
          </a:blip>
          <a:srcRect b="0" l="0" r="80917" t="0"/>
          <a:stretch/>
        </p:blipFill>
        <p:spPr>
          <a:xfrm>
            <a:off x="-1588" y="188913"/>
            <a:ext cx="1836738" cy="7508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9" name="Google Shape;49;p19"/>
          <p:cNvGrpSpPr/>
          <p:nvPr/>
        </p:nvGrpSpPr>
        <p:grpSpPr>
          <a:xfrm>
            <a:off x="11222092" y="267493"/>
            <a:ext cx="719138" cy="593725"/>
            <a:chOff x="4876" y="255"/>
            <a:chExt cx="726" cy="599"/>
          </a:xfrm>
        </p:grpSpPr>
        <p:sp>
          <p:nvSpPr>
            <p:cNvPr id="50" name="Google Shape;50;p19"/>
            <p:cNvSpPr/>
            <p:nvPr/>
          </p:nvSpPr>
          <p:spPr>
            <a:xfrm>
              <a:off x="5278" y="734"/>
              <a:ext cx="102" cy="120"/>
            </a:xfrm>
            <a:custGeom>
              <a:rect b="b" l="l" r="r" t="t"/>
              <a:pathLst>
                <a:path extrusionOk="0" h="393" w="334"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9" y="1"/>
                  </a:lnTo>
                  <a:lnTo>
                    <a:pt x="130" y="1"/>
                  </a:lnTo>
                  <a:lnTo>
                    <a:pt x="141" y="3"/>
                  </a:lnTo>
                  <a:lnTo>
                    <a:pt x="152" y="3"/>
                  </a:lnTo>
                  <a:lnTo>
                    <a:pt x="162" y="4"/>
                  </a:lnTo>
                  <a:lnTo>
                    <a:pt x="173" y="6"/>
                  </a:lnTo>
                  <a:lnTo>
                    <a:pt x="183" y="8"/>
                  </a:lnTo>
                  <a:lnTo>
                    <a:pt x="194" y="10"/>
                  </a:lnTo>
                  <a:lnTo>
                    <a:pt x="203" y="12"/>
                  </a:lnTo>
                  <a:lnTo>
                    <a:pt x="213" y="15"/>
                  </a:lnTo>
                  <a:lnTo>
                    <a:pt x="222" y="18"/>
                  </a:lnTo>
                  <a:lnTo>
                    <a:pt x="232" y="22"/>
                  </a:lnTo>
                  <a:lnTo>
                    <a:pt x="241" y="26"/>
                  </a:lnTo>
                  <a:lnTo>
                    <a:pt x="249" y="31"/>
                  </a:lnTo>
                  <a:lnTo>
                    <a:pt x="257" y="35"/>
                  </a:lnTo>
                  <a:lnTo>
                    <a:pt x="265" y="41"/>
                  </a:lnTo>
                  <a:lnTo>
                    <a:pt x="272" y="46"/>
                  </a:lnTo>
                  <a:lnTo>
                    <a:pt x="280" y="53"/>
                  </a:lnTo>
                  <a:lnTo>
                    <a:pt x="287" y="59"/>
                  </a:lnTo>
                  <a:lnTo>
                    <a:pt x="293" y="67"/>
                  </a:lnTo>
                  <a:lnTo>
                    <a:pt x="300" y="75"/>
                  </a:lnTo>
                  <a:lnTo>
                    <a:pt x="305" y="82"/>
                  </a:lnTo>
                  <a:lnTo>
                    <a:pt x="310" y="91"/>
                  </a:lnTo>
                  <a:lnTo>
                    <a:pt x="315" y="101"/>
                  </a:lnTo>
                  <a:lnTo>
                    <a:pt x="318" y="111"/>
                  </a:lnTo>
                  <a:lnTo>
                    <a:pt x="323" y="122"/>
                  </a:lnTo>
                  <a:lnTo>
                    <a:pt x="326" y="133"/>
                  </a:lnTo>
                  <a:lnTo>
                    <a:pt x="328" y="145"/>
                  </a:lnTo>
                  <a:lnTo>
                    <a:pt x="330" y="157"/>
                  </a:lnTo>
                  <a:lnTo>
                    <a:pt x="332" y="170"/>
                  </a:lnTo>
                  <a:lnTo>
                    <a:pt x="333" y="183"/>
                  </a:lnTo>
                  <a:lnTo>
                    <a:pt x="334" y="197"/>
                  </a:lnTo>
                  <a:lnTo>
                    <a:pt x="334" y="197"/>
                  </a:lnTo>
                  <a:lnTo>
                    <a:pt x="333" y="213"/>
                  </a:lnTo>
                  <a:lnTo>
                    <a:pt x="332" y="226"/>
                  </a:lnTo>
                  <a:lnTo>
                    <a:pt x="330" y="239"/>
                  </a:lnTo>
                  <a:lnTo>
                    <a:pt x="328" y="251"/>
                  </a:lnTo>
                  <a:lnTo>
                    <a:pt x="326" y="263"/>
                  </a:lnTo>
                  <a:lnTo>
                    <a:pt x="323" y="274"/>
                  </a:lnTo>
                  <a:lnTo>
                    <a:pt x="318" y="285"/>
                  </a:lnTo>
                  <a:lnTo>
                    <a:pt x="315" y="295"/>
                  </a:lnTo>
                  <a:lnTo>
                    <a:pt x="310" y="304"/>
                  </a:lnTo>
                  <a:lnTo>
                    <a:pt x="305" y="312"/>
                  </a:lnTo>
                  <a:lnTo>
                    <a:pt x="300" y="321"/>
                  </a:lnTo>
                  <a:lnTo>
                    <a:pt x="293" y="329"/>
                  </a:lnTo>
                  <a:lnTo>
                    <a:pt x="287" y="336"/>
                  </a:lnTo>
                  <a:lnTo>
                    <a:pt x="280" y="343"/>
                  </a:lnTo>
                  <a:lnTo>
                    <a:pt x="272" y="348"/>
                  </a:lnTo>
                  <a:lnTo>
                    <a:pt x="265" y="355"/>
                  </a:lnTo>
                  <a:lnTo>
                    <a:pt x="257" y="359"/>
                  </a:lnTo>
                  <a:lnTo>
                    <a:pt x="249" y="365"/>
                  </a:lnTo>
                  <a:lnTo>
                    <a:pt x="241" y="369"/>
                  </a:lnTo>
                  <a:lnTo>
                    <a:pt x="232" y="374"/>
                  </a:lnTo>
                  <a:lnTo>
                    <a:pt x="222" y="377"/>
                  </a:lnTo>
                  <a:lnTo>
                    <a:pt x="213" y="380"/>
                  </a:lnTo>
                  <a:lnTo>
                    <a:pt x="203" y="382"/>
                  </a:lnTo>
                  <a:lnTo>
                    <a:pt x="194" y="386"/>
                  </a:lnTo>
                  <a:lnTo>
                    <a:pt x="183" y="388"/>
                  </a:lnTo>
                  <a:lnTo>
                    <a:pt x="173" y="389"/>
                  </a:lnTo>
                  <a:lnTo>
                    <a:pt x="162" y="391"/>
                  </a:lnTo>
                  <a:lnTo>
                    <a:pt x="152" y="392"/>
                  </a:lnTo>
                  <a:lnTo>
                    <a:pt x="141" y="392"/>
                  </a:lnTo>
                  <a:lnTo>
                    <a:pt x="130" y="393"/>
                  </a:lnTo>
                  <a:lnTo>
                    <a:pt x="119" y="393"/>
                  </a:lnTo>
                  <a:lnTo>
                    <a:pt x="108" y="393"/>
                  </a:lnTo>
                  <a:lnTo>
                    <a:pt x="0" y="393"/>
                  </a:lnTo>
                  <a:close/>
                  <a:moveTo>
                    <a:pt x="79" y="63"/>
                  </a:moveTo>
                  <a:lnTo>
                    <a:pt x="124" y="63"/>
                  </a:lnTo>
                  <a:lnTo>
                    <a:pt x="124" y="63"/>
                  </a:lnTo>
                  <a:lnTo>
                    <a:pt x="129" y="64"/>
                  </a:lnTo>
                  <a:lnTo>
                    <a:pt x="136" y="64"/>
                  </a:lnTo>
                  <a:lnTo>
                    <a:pt x="141" y="65"/>
                  </a:lnTo>
                  <a:lnTo>
                    <a:pt x="148" y="66"/>
                  </a:lnTo>
                  <a:lnTo>
                    <a:pt x="153" y="67"/>
                  </a:lnTo>
                  <a:lnTo>
                    <a:pt x="160" y="68"/>
                  </a:lnTo>
                  <a:lnTo>
                    <a:pt x="165" y="70"/>
                  </a:lnTo>
                  <a:lnTo>
                    <a:pt x="171" y="73"/>
                  </a:lnTo>
                  <a:lnTo>
                    <a:pt x="176" y="75"/>
                  </a:lnTo>
                  <a:lnTo>
                    <a:pt x="182" y="77"/>
                  </a:lnTo>
                  <a:lnTo>
                    <a:pt x="187" y="80"/>
                  </a:lnTo>
                  <a:lnTo>
                    <a:pt x="193" y="84"/>
                  </a:lnTo>
                  <a:lnTo>
                    <a:pt x="198" y="87"/>
                  </a:lnTo>
                  <a:lnTo>
                    <a:pt x="202" y="90"/>
                  </a:lnTo>
                  <a:lnTo>
                    <a:pt x="207" y="94"/>
                  </a:lnTo>
                  <a:lnTo>
                    <a:pt x="212" y="98"/>
                  </a:lnTo>
                  <a:lnTo>
                    <a:pt x="216" y="102"/>
                  </a:lnTo>
                  <a:lnTo>
                    <a:pt x="220" y="108"/>
                  </a:lnTo>
                  <a:lnTo>
                    <a:pt x="224" y="112"/>
                  </a:lnTo>
                  <a:lnTo>
                    <a:pt x="228" y="117"/>
                  </a:lnTo>
                  <a:lnTo>
                    <a:pt x="231" y="123"/>
                  </a:lnTo>
                  <a:lnTo>
                    <a:pt x="234" y="128"/>
                  </a:lnTo>
                  <a:lnTo>
                    <a:pt x="237" y="134"/>
                  </a:lnTo>
                  <a:lnTo>
                    <a:pt x="241" y="140"/>
                  </a:lnTo>
                  <a:lnTo>
                    <a:pt x="243" y="147"/>
                  </a:lnTo>
                  <a:lnTo>
                    <a:pt x="245" y="154"/>
                  </a:lnTo>
                  <a:lnTo>
                    <a:pt x="247" y="160"/>
                  </a:lnTo>
                  <a:lnTo>
                    <a:pt x="248" y="168"/>
                  </a:lnTo>
                  <a:lnTo>
                    <a:pt x="249" y="174"/>
                  </a:lnTo>
                  <a:lnTo>
                    <a:pt x="251" y="182"/>
                  </a:lnTo>
                  <a:lnTo>
                    <a:pt x="251" y="190"/>
                  </a:lnTo>
                  <a:lnTo>
                    <a:pt x="252" y="197"/>
                  </a:lnTo>
                  <a:lnTo>
                    <a:pt x="252" y="197"/>
                  </a:lnTo>
                  <a:lnTo>
                    <a:pt x="251" y="206"/>
                  </a:lnTo>
                  <a:lnTo>
                    <a:pt x="251" y="214"/>
                  </a:lnTo>
                  <a:lnTo>
                    <a:pt x="249" y="220"/>
                  </a:lnTo>
                  <a:lnTo>
                    <a:pt x="248" y="228"/>
                  </a:lnTo>
                  <a:lnTo>
                    <a:pt x="247" y="235"/>
                  </a:lnTo>
                  <a:lnTo>
                    <a:pt x="245" y="241"/>
                  </a:lnTo>
                  <a:lnTo>
                    <a:pt x="243" y="248"/>
                  </a:lnTo>
                  <a:lnTo>
                    <a:pt x="241" y="254"/>
                  </a:lnTo>
                  <a:lnTo>
                    <a:pt x="237" y="261"/>
                  </a:lnTo>
                  <a:lnTo>
                    <a:pt x="234" y="266"/>
                  </a:lnTo>
                  <a:lnTo>
                    <a:pt x="231" y="272"/>
                  </a:lnTo>
                  <a:lnTo>
                    <a:pt x="228" y="277"/>
                  </a:lnTo>
                  <a:lnTo>
                    <a:pt x="224" y="283"/>
                  </a:lnTo>
                  <a:lnTo>
                    <a:pt x="220" y="288"/>
                  </a:lnTo>
                  <a:lnTo>
                    <a:pt x="216" y="293"/>
                  </a:lnTo>
                  <a:lnTo>
                    <a:pt x="212" y="297"/>
                  </a:lnTo>
                  <a:lnTo>
                    <a:pt x="207" y="301"/>
                  </a:lnTo>
                  <a:lnTo>
                    <a:pt x="202" y="305"/>
                  </a:lnTo>
                  <a:lnTo>
                    <a:pt x="198" y="309"/>
                  </a:lnTo>
                  <a:lnTo>
                    <a:pt x="193" y="312"/>
                  </a:lnTo>
                  <a:lnTo>
                    <a:pt x="187" y="316"/>
                  </a:lnTo>
                  <a:lnTo>
                    <a:pt x="182" y="318"/>
                  </a:lnTo>
                  <a:lnTo>
                    <a:pt x="176" y="321"/>
                  </a:lnTo>
                  <a:lnTo>
                    <a:pt x="171" y="323"/>
                  </a:lnTo>
                  <a:lnTo>
                    <a:pt x="165" y="325"/>
                  </a:lnTo>
                  <a:lnTo>
                    <a:pt x="160" y="328"/>
                  </a:lnTo>
                  <a:lnTo>
                    <a:pt x="153" y="329"/>
                  </a:lnTo>
                  <a:lnTo>
                    <a:pt x="148" y="330"/>
                  </a:lnTo>
                  <a:lnTo>
                    <a:pt x="141" y="331"/>
                  </a:lnTo>
                  <a:lnTo>
                    <a:pt x="136" y="332"/>
                  </a:lnTo>
                  <a:lnTo>
                    <a:pt x="129" y="332"/>
                  </a:lnTo>
                  <a:lnTo>
                    <a:pt x="124" y="332"/>
                  </a:lnTo>
                  <a:lnTo>
                    <a:pt x="79" y="332"/>
                  </a:lnTo>
                  <a:lnTo>
                    <a:pt x="79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19"/>
            <p:cNvSpPr/>
            <p:nvPr/>
          </p:nvSpPr>
          <p:spPr>
            <a:xfrm>
              <a:off x="5401" y="734"/>
              <a:ext cx="71" cy="120"/>
            </a:xfrm>
            <a:custGeom>
              <a:rect b="b" l="l" r="r" t="t"/>
              <a:pathLst>
                <a:path extrusionOk="0" h="393" w="231"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79" y="0"/>
                  </a:lnTo>
                  <a:lnTo>
                    <a:pt x="79" y="288"/>
                  </a:lnTo>
                  <a:lnTo>
                    <a:pt x="79" y="332"/>
                  </a:lnTo>
                  <a:lnTo>
                    <a:pt x="231" y="332"/>
                  </a:lnTo>
                  <a:lnTo>
                    <a:pt x="231" y="393"/>
                  </a:lnTo>
                  <a:lnTo>
                    <a:pt x="0" y="3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19"/>
            <p:cNvSpPr/>
            <p:nvPr/>
          </p:nvSpPr>
          <p:spPr>
            <a:xfrm>
              <a:off x="4876" y="255"/>
              <a:ext cx="726" cy="559"/>
            </a:xfrm>
            <a:custGeom>
              <a:rect b="b" l="l" r="r" t="t"/>
              <a:pathLst>
                <a:path extrusionOk="0" h="1810" w="2350">
                  <a:moveTo>
                    <a:pt x="642" y="1810"/>
                  </a:moveTo>
                  <a:lnTo>
                    <a:pt x="1285" y="1165"/>
                  </a:lnTo>
                  <a:lnTo>
                    <a:pt x="1828" y="1165"/>
                  </a:lnTo>
                  <a:lnTo>
                    <a:pt x="2350" y="647"/>
                  </a:lnTo>
                  <a:lnTo>
                    <a:pt x="1715" y="647"/>
                  </a:lnTo>
                  <a:lnTo>
                    <a:pt x="1715" y="0"/>
                  </a:lnTo>
                  <a:lnTo>
                    <a:pt x="1072" y="645"/>
                  </a:lnTo>
                  <a:lnTo>
                    <a:pt x="523" y="645"/>
                  </a:lnTo>
                  <a:lnTo>
                    <a:pt x="0" y="1165"/>
                  </a:lnTo>
                  <a:lnTo>
                    <a:pt x="642" y="1165"/>
                  </a:lnTo>
                  <a:lnTo>
                    <a:pt x="642" y="1810"/>
                  </a:lnTo>
                  <a:close/>
                  <a:moveTo>
                    <a:pt x="774" y="1493"/>
                  </a:moveTo>
                  <a:lnTo>
                    <a:pt x="1100" y="1165"/>
                  </a:lnTo>
                  <a:lnTo>
                    <a:pt x="774" y="1165"/>
                  </a:lnTo>
                  <a:lnTo>
                    <a:pt x="774" y="1493"/>
                  </a:lnTo>
                  <a:close/>
                  <a:moveTo>
                    <a:pt x="681" y="1036"/>
                  </a:moveTo>
                  <a:lnTo>
                    <a:pt x="941" y="777"/>
                  </a:lnTo>
                  <a:lnTo>
                    <a:pt x="576" y="777"/>
                  </a:lnTo>
                  <a:lnTo>
                    <a:pt x="314" y="1036"/>
                  </a:lnTo>
                  <a:lnTo>
                    <a:pt x="681" y="1036"/>
                  </a:lnTo>
                  <a:close/>
                  <a:moveTo>
                    <a:pt x="1582" y="645"/>
                  </a:moveTo>
                  <a:lnTo>
                    <a:pt x="1582" y="317"/>
                  </a:lnTo>
                  <a:lnTo>
                    <a:pt x="1253" y="647"/>
                  </a:lnTo>
                  <a:lnTo>
                    <a:pt x="1253" y="647"/>
                  </a:lnTo>
                  <a:lnTo>
                    <a:pt x="1253" y="647"/>
                  </a:lnTo>
                  <a:lnTo>
                    <a:pt x="1256" y="647"/>
                  </a:lnTo>
                  <a:lnTo>
                    <a:pt x="1261" y="647"/>
                  </a:lnTo>
                  <a:lnTo>
                    <a:pt x="1266" y="647"/>
                  </a:lnTo>
                  <a:lnTo>
                    <a:pt x="1274" y="647"/>
                  </a:lnTo>
                  <a:lnTo>
                    <a:pt x="1283" y="647"/>
                  </a:lnTo>
                  <a:lnTo>
                    <a:pt x="1292" y="647"/>
                  </a:lnTo>
                  <a:lnTo>
                    <a:pt x="1304" y="647"/>
                  </a:lnTo>
                  <a:lnTo>
                    <a:pt x="1317" y="647"/>
                  </a:lnTo>
                  <a:lnTo>
                    <a:pt x="1329" y="647"/>
                  </a:lnTo>
                  <a:lnTo>
                    <a:pt x="1343" y="647"/>
                  </a:lnTo>
                  <a:lnTo>
                    <a:pt x="1357" y="647"/>
                  </a:lnTo>
                  <a:lnTo>
                    <a:pt x="1371" y="647"/>
                  </a:lnTo>
                  <a:lnTo>
                    <a:pt x="1387" y="647"/>
                  </a:lnTo>
                  <a:lnTo>
                    <a:pt x="1402" y="647"/>
                  </a:lnTo>
                  <a:lnTo>
                    <a:pt x="1417" y="646"/>
                  </a:lnTo>
                  <a:lnTo>
                    <a:pt x="1433" y="646"/>
                  </a:lnTo>
                  <a:lnTo>
                    <a:pt x="1448" y="646"/>
                  </a:lnTo>
                  <a:lnTo>
                    <a:pt x="1463" y="646"/>
                  </a:lnTo>
                  <a:lnTo>
                    <a:pt x="1477" y="646"/>
                  </a:lnTo>
                  <a:lnTo>
                    <a:pt x="1492" y="646"/>
                  </a:lnTo>
                  <a:lnTo>
                    <a:pt x="1506" y="646"/>
                  </a:lnTo>
                  <a:lnTo>
                    <a:pt x="1518" y="646"/>
                  </a:lnTo>
                  <a:lnTo>
                    <a:pt x="1530" y="646"/>
                  </a:lnTo>
                  <a:lnTo>
                    <a:pt x="1542" y="646"/>
                  </a:lnTo>
                  <a:lnTo>
                    <a:pt x="1552" y="646"/>
                  </a:lnTo>
                  <a:lnTo>
                    <a:pt x="1561" y="646"/>
                  </a:lnTo>
                  <a:lnTo>
                    <a:pt x="1568" y="646"/>
                  </a:lnTo>
                  <a:lnTo>
                    <a:pt x="1574" y="646"/>
                  </a:lnTo>
                  <a:lnTo>
                    <a:pt x="1578" y="646"/>
                  </a:lnTo>
                  <a:lnTo>
                    <a:pt x="1581" y="646"/>
                  </a:lnTo>
                  <a:lnTo>
                    <a:pt x="1582" y="645"/>
                  </a:lnTo>
                  <a:close/>
                  <a:moveTo>
                    <a:pt x="1774" y="1036"/>
                  </a:moveTo>
                  <a:lnTo>
                    <a:pt x="2036" y="777"/>
                  </a:lnTo>
                  <a:lnTo>
                    <a:pt x="1670" y="777"/>
                  </a:lnTo>
                  <a:lnTo>
                    <a:pt x="1408" y="1036"/>
                  </a:lnTo>
                  <a:lnTo>
                    <a:pt x="1774" y="1036"/>
                  </a:lnTo>
                  <a:close/>
                  <a:moveTo>
                    <a:pt x="1228" y="1036"/>
                  </a:moveTo>
                  <a:lnTo>
                    <a:pt x="1488" y="777"/>
                  </a:lnTo>
                  <a:lnTo>
                    <a:pt x="1125" y="777"/>
                  </a:lnTo>
                  <a:lnTo>
                    <a:pt x="864" y="1036"/>
                  </a:lnTo>
                  <a:lnTo>
                    <a:pt x="1228" y="10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19"/>
            <p:cNvSpPr/>
            <p:nvPr/>
          </p:nvSpPr>
          <p:spPr>
            <a:xfrm>
              <a:off x="5491" y="734"/>
              <a:ext cx="102" cy="120"/>
            </a:xfrm>
            <a:custGeom>
              <a:rect b="b" l="l" r="r" t="t"/>
              <a:pathLst>
                <a:path extrusionOk="0" h="393" w="326">
                  <a:moveTo>
                    <a:pt x="79" y="63"/>
                  </a:moveTo>
                  <a:lnTo>
                    <a:pt x="139" y="63"/>
                  </a:lnTo>
                  <a:lnTo>
                    <a:pt x="139" y="63"/>
                  </a:lnTo>
                  <a:lnTo>
                    <a:pt x="140" y="64"/>
                  </a:lnTo>
                  <a:lnTo>
                    <a:pt x="141" y="64"/>
                  </a:lnTo>
                  <a:lnTo>
                    <a:pt x="142" y="64"/>
                  </a:lnTo>
                  <a:lnTo>
                    <a:pt x="144" y="64"/>
                  </a:lnTo>
                  <a:lnTo>
                    <a:pt x="146" y="64"/>
                  </a:lnTo>
                  <a:lnTo>
                    <a:pt x="150" y="64"/>
                  </a:lnTo>
                  <a:lnTo>
                    <a:pt x="152" y="65"/>
                  </a:lnTo>
                  <a:lnTo>
                    <a:pt x="155" y="65"/>
                  </a:lnTo>
                  <a:lnTo>
                    <a:pt x="157" y="65"/>
                  </a:lnTo>
                  <a:lnTo>
                    <a:pt x="161" y="66"/>
                  </a:lnTo>
                  <a:lnTo>
                    <a:pt x="164" y="67"/>
                  </a:lnTo>
                  <a:lnTo>
                    <a:pt x="168" y="68"/>
                  </a:lnTo>
                  <a:lnTo>
                    <a:pt x="172" y="69"/>
                  </a:lnTo>
                  <a:lnTo>
                    <a:pt x="175" y="70"/>
                  </a:lnTo>
                  <a:lnTo>
                    <a:pt x="178" y="71"/>
                  </a:lnTo>
                  <a:lnTo>
                    <a:pt x="182" y="73"/>
                  </a:lnTo>
                  <a:lnTo>
                    <a:pt x="186" y="75"/>
                  </a:lnTo>
                  <a:lnTo>
                    <a:pt x="189" y="77"/>
                  </a:lnTo>
                  <a:lnTo>
                    <a:pt x="192" y="79"/>
                  </a:lnTo>
                  <a:lnTo>
                    <a:pt x="196" y="81"/>
                  </a:lnTo>
                  <a:lnTo>
                    <a:pt x="199" y="84"/>
                  </a:lnTo>
                  <a:lnTo>
                    <a:pt x="201" y="86"/>
                  </a:lnTo>
                  <a:lnTo>
                    <a:pt x="205" y="89"/>
                  </a:lnTo>
                  <a:lnTo>
                    <a:pt x="207" y="92"/>
                  </a:lnTo>
                  <a:lnTo>
                    <a:pt x="210" y="96"/>
                  </a:lnTo>
                  <a:lnTo>
                    <a:pt x="212" y="100"/>
                  </a:lnTo>
                  <a:lnTo>
                    <a:pt x="213" y="103"/>
                  </a:lnTo>
                  <a:lnTo>
                    <a:pt x="215" y="108"/>
                  </a:lnTo>
                  <a:lnTo>
                    <a:pt x="217" y="112"/>
                  </a:lnTo>
                  <a:lnTo>
                    <a:pt x="218" y="117"/>
                  </a:lnTo>
                  <a:lnTo>
                    <a:pt x="218" y="122"/>
                  </a:lnTo>
                  <a:lnTo>
                    <a:pt x="219" y="127"/>
                  </a:lnTo>
                  <a:lnTo>
                    <a:pt x="219" y="127"/>
                  </a:lnTo>
                  <a:lnTo>
                    <a:pt x="218" y="133"/>
                  </a:lnTo>
                  <a:lnTo>
                    <a:pt x="218" y="138"/>
                  </a:lnTo>
                  <a:lnTo>
                    <a:pt x="217" y="143"/>
                  </a:lnTo>
                  <a:lnTo>
                    <a:pt x="215" y="147"/>
                  </a:lnTo>
                  <a:lnTo>
                    <a:pt x="213" y="151"/>
                  </a:lnTo>
                  <a:lnTo>
                    <a:pt x="211" y="155"/>
                  </a:lnTo>
                  <a:lnTo>
                    <a:pt x="209" y="158"/>
                  </a:lnTo>
                  <a:lnTo>
                    <a:pt x="207" y="161"/>
                  </a:lnTo>
                  <a:lnTo>
                    <a:pt x="205" y="165"/>
                  </a:lnTo>
                  <a:lnTo>
                    <a:pt x="201" y="168"/>
                  </a:lnTo>
                  <a:lnTo>
                    <a:pt x="199" y="170"/>
                  </a:lnTo>
                  <a:lnTo>
                    <a:pt x="196" y="172"/>
                  </a:lnTo>
                  <a:lnTo>
                    <a:pt x="192" y="174"/>
                  </a:lnTo>
                  <a:lnTo>
                    <a:pt x="189" y="175"/>
                  </a:lnTo>
                  <a:lnTo>
                    <a:pt x="186" y="178"/>
                  </a:lnTo>
                  <a:lnTo>
                    <a:pt x="183" y="179"/>
                  </a:lnTo>
                  <a:lnTo>
                    <a:pt x="179" y="181"/>
                  </a:lnTo>
                  <a:lnTo>
                    <a:pt x="175" y="182"/>
                  </a:lnTo>
                  <a:lnTo>
                    <a:pt x="172" y="183"/>
                  </a:lnTo>
                  <a:lnTo>
                    <a:pt x="168" y="183"/>
                  </a:lnTo>
                  <a:lnTo>
                    <a:pt x="165" y="184"/>
                  </a:lnTo>
                  <a:lnTo>
                    <a:pt x="162" y="185"/>
                  </a:lnTo>
                  <a:lnTo>
                    <a:pt x="159" y="185"/>
                  </a:lnTo>
                  <a:lnTo>
                    <a:pt x="155" y="186"/>
                  </a:lnTo>
                  <a:lnTo>
                    <a:pt x="153" y="186"/>
                  </a:lnTo>
                  <a:lnTo>
                    <a:pt x="150" y="186"/>
                  </a:lnTo>
                  <a:lnTo>
                    <a:pt x="148" y="186"/>
                  </a:lnTo>
                  <a:lnTo>
                    <a:pt x="145" y="186"/>
                  </a:lnTo>
                  <a:lnTo>
                    <a:pt x="143" y="186"/>
                  </a:lnTo>
                  <a:lnTo>
                    <a:pt x="141" y="186"/>
                  </a:lnTo>
                  <a:lnTo>
                    <a:pt x="140" y="186"/>
                  </a:lnTo>
                  <a:lnTo>
                    <a:pt x="139" y="186"/>
                  </a:lnTo>
                  <a:lnTo>
                    <a:pt x="79" y="186"/>
                  </a:lnTo>
                  <a:lnTo>
                    <a:pt x="79" y="63"/>
                  </a:lnTo>
                  <a:close/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138" y="0"/>
                  </a:lnTo>
                  <a:lnTo>
                    <a:pt x="138" y="0"/>
                  </a:lnTo>
                  <a:lnTo>
                    <a:pt x="140" y="1"/>
                  </a:lnTo>
                  <a:lnTo>
                    <a:pt x="143" y="1"/>
                  </a:lnTo>
                  <a:lnTo>
                    <a:pt x="146" y="1"/>
                  </a:lnTo>
                  <a:lnTo>
                    <a:pt x="151" y="1"/>
                  </a:lnTo>
                  <a:lnTo>
                    <a:pt x="155" y="1"/>
                  </a:lnTo>
                  <a:lnTo>
                    <a:pt x="161" y="3"/>
                  </a:lnTo>
                  <a:lnTo>
                    <a:pt x="166" y="3"/>
                  </a:lnTo>
                  <a:lnTo>
                    <a:pt x="172" y="4"/>
                  </a:lnTo>
                  <a:lnTo>
                    <a:pt x="178" y="5"/>
                  </a:lnTo>
                  <a:lnTo>
                    <a:pt x="185" y="6"/>
                  </a:lnTo>
                  <a:lnTo>
                    <a:pt x="191" y="7"/>
                  </a:lnTo>
                  <a:lnTo>
                    <a:pt x="198" y="8"/>
                  </a:lnTo>
                  <a:lnTo>
                    <a:pt x="205" y="10"/>
                  </a:lnTo>
                  <a:lnTo>
                    <a:pt x="212" y="12"/>
                  </a:lnTo>
                  <a:lnTo>
                    <a:pt x="219" y="15"/>
                  </a:lnTo>
                  <a:lnTo>
                    <a:pt x="226" y="18"/>
                  </a:lnTo>
                  <a:lnTo>
                    <a:pt x="233" y="21"/>
                  </a:lnTo>
                  <a:lnTo>
                    <a:pt x="240" y="24"/>
                  </a:lnTo>
                  <a:lnTo>
                    <a:pt x="246" y="28"/>
                  </a:lnTo>
                  <a:lnTo>
                    <a:pt x="253" y="32"/>
                  </a:lnTo>
                  <a:lnTo>
                    <a:pt x="259" y="38"/>
                  </a:lnTo>
                  <a:lnTo>
                    <a:pt x="266" y="43"/>
                  </a:lnTo>
                  <a:lnTo>
                    <a:pt x="271" y="48"/>
                  </a:lnTo>
                  <a:lnTo>
                    <a:pt x="276" y="54"/>
                  </a:lnTo>
                  <a:lnTo>
                    <a:pt x="281" y="62"/>
                  </a:lnTo>
                  <a:lnTo>
                    <a:pt x="285" y="68"/>
                  </a:lnTo>
                  <a:lnTo>
                    <a:pt x="289" y="76"/>
                  </a:lnTo>
                  <a:lnTo>
                    <a:pt x="292" y="85"/>
                  </a:lnTo>
                  <a:lnTo>
                    <a:pt x="295" y="93"/>
                  </a:lnTo>
                  <a:lnTo>
                    <a:pt x="298" y="103"/>
                  </a:lnTo>
                  <a:lnTo>
                    <a:pt x="299" y="113"/>
                  </a:lnTo>
                  <a:lnTo>
                    <a:pt x="300" y="124"/>
                  </a:lnTo>
                  <a:lnTo>
                    <a:pt x="300" y="124"/>
                  </a:lnTo>
                  <a:lnTo>
                    <a:pt x="299" y="130"/>
                  </a:lnTo>
                  <a:lnTo>
                    <a:pt x="299" y="134"/>
                  </a:lnTo>
                  <a:lnTo>
                    <a:pt x="298" y="138"/>
                  </a:lnTo>
                  <a:lnTo>
                    <a:pt x="298" y="143"/>
                  </a:lnTo>
                  <a:lnTo>
                    <a:pt x="295" y="147"/>
                  </a:lnTo>
                  <a:lnTo>
                    <a:pt x="294" y="151"/>
                  </a:lnTo>
                  <a:lnTo>
                    <a:pt x="293" y="156"/>
                  </a:lnTo>
                  <a:lnTo>
                    <a:pt x="291" y="159"/>
                  </a:lnTo>
                  <a:lnTo>
                    <a:pt x="289" y="163"/>
                  </a:lnTo>
                  <a:lnTo>
                    <a:pt x="287" y="167"/>
                  </a:lnTo>
                  <a:lnTo>
                    <a:pt x="284" y="171"/>
                  </a:lnTo>
                  <a:lnTo>
                    <a:pt x="282" y="174"/>
                  </a:lnTo>
                  <a:lnTo>
                    <a:pt x="279" y="178"/>
                  </a:lnTo>
                  <a:lnTo>
                    <a:pt x="277" y="181"/>
                  </a:lnTo>
                  <a:lnTo>
                    <a:pt x="273" y="184"/>
                  </a:lnTo>
                  <a:lnTo>
                    <a:pt x="271" y="188"/>
                  </a:lnTo>
                  <a:lnTo>
                    <a:pt x="268" y="190"/>
                  </a:lnTo>
                  <a:lnTo>
                    <a:pt x="265" y="193"/>
                  </a:lnTo>
                  <a:lnTo>
                    <a:pt x="261" y="195"/>
                  </a:lnTo>
                  <a:lnTo>
                    <a:pt x="258" y="198"/>
                  </a:lnTo>
                  <a:lnTo>
                    <a:pt x="255" y="201"/>
                  </a:lnTo>
                  <a:lnTo>
                    <a:pt x="252" y="203"/>
                  </a:lnTo>
                  <a:lnTo>
                    <a:pt x="248" y="205"/>
                  </a:lnTo>
                  <a:lnTo>
                    <a:pt x="245" y="207"/>
                  </a:lnTo>
                  <a:lnTo>
                    <a:pt x="242" y="209"/>
                  </a:lnTo>
                  <a:lnTo>
                    <a:pt x="238" y="211"/>
                  </a:lnTo>
                  <a:lnTo>
                    <a:pt x="235" y="213"/>
                  </a:lnTo>
                  <a:lnTo>
                    <a:pt x="232" y="214"/>
                  </a:lnTo>
                  <a:lnTo>
                    <a:pt x="229" y="215"/>
                  </a:lnTo>
                  <a:lnTo>
                    <a:pt x="225" y="217"/>
                  </a:lnTo>
                  <a:lnTo>
                    <a:pt x="222" y="218"/>
                  </a:lnTo>
                  <a:lnTo>
                    <a:pt x="220" y="218"/>
                  </a:lnTo>
                  <a:lnTo>
                    <a:pt x="220" y="218"/>
                  </a:lnTo>
                  <a:lnTo>
                    <a:pt x="220" y="219"/>
                  </a:lnTo>
                  <a:lnTo>
                    <a:pt x="221" y="219"/>
                  </a:lnTo>
                  <a:lnTo>
                    <a:pt x="221" y="219"/>
                  </a:lnTo>
                  <a:lnTo>
                    <a:pt x="222" y="219"/>
                  </a:lnTo>
                  <a:lnTo>
                    <a:pt x="223" y="219"/>
                  </a:lnTo>
                  <a:lnTo>
                    <a:pt x="224" y="219"/>
                  </a:lnTo>
                  <a:lnTo>
                    <a:pt x="225" y="219"/>
                  </a:lnTo>
                  <a:lnTo>
                    <a:pt x="226" y="220"/>
                  </a:lnTo>
                  <a:lnTo>
                    <a:pt x="227" y="220"/>
                  </a:lnTo>
                  <a:lnTo>
                    <a:pt x="229" y="220"/>
                  </a:lnTo>
                  <a:lnTo>
                    <a:pt x="230" y="220"/>
                  </a:lnTo>
                  <a:lnTo>
                    <a:pt x="231" y="221"/>
                  </a:lnTo>
                  <a:lnTo>
                    <a:pt x="232" y="221"/>
                  </a:lnTo>
                  <a:lnTo>
                    <a:pt x="233" y="223"/>
                  </a:lnTo>
                  <a:lnTo>
                    <a:pt x="234" y="223"/>
                  </a:lnTo>
                  <a:lnTo>
                    <a:pt x="236" y="224"/>
                  </a:lnTo>
                  <a:lnTo>
                    <a:pt x="237" y="225"/>
                  </a:lnTo>
                  <a:lnTo>
                    <a:pt x="238" y="226"/>
                  </a:lnTo>
                  <a:lnTo>
                    <a:pt x="240" y="227"/>
                  </a:lnTo>
                  <a:lnTo>
                    <a:pt x="242" y="228"/>
                  </a:lnTo>
                  <a:lnTo>
                    <a:pt x="243" y="229"/>
                  </a:lnTo>
                  <a:lnTo>
                    <a:pt x="244" y="230"/>
                  </a:lnTo>
                  <a:lnTo>
                    <a:pt x="245" y="231"/>
                  </a:lnTo>
                  <a:lnTo>
                    <a:pt x="247" y="234"/>
                  </a:lnTo>
                  <a:lnTo>
                    <a:pt x="248" y="235"/>
                  </a:lnTo>
                  <a:lnTo>
                    <a:pt x="249" y="237"/>
                  </a:lnTo>
                  <a:lnTo>
                    <a:pt x="252" y="239"/>
                  </a:lnTo>
                  <a:lnTo>
                    <a:pt x="253" y="241"/>
                  </a:lnTo>
                  <a:lnTo>
                    <a:pt x="255" y="243"/>
                  </a:lnTo>
                  <a:lnTo>
                    <a:pt x="256" y="246"/>
                  </a:lnTo>
                  <a:lnTo>
                    <a:pt x="257" y="249"/>
                  </a:lnTo>
                  <a:lnTo>
                    <a:pt x="259" y="251"/>
                  </a:lnTo>
                  <a:lnTo>
                    <a:pt x="326" y="393"/>
                  </a:lnTo>
                  <a:lnTo>
                    <a:pt x="238" y="393"/>
                  </a:lnTo>
                  <a:lnTo>
                    <a:pt x="187" y="282"/>
                  </a:lnTo>
                  <a:lnTo>
                    <a:pt x="187" y="282"/>
                  </a:lnTo>
                  <a:lnTo>
                    <a:pt x="186" y="279"/>
                  </a:lnTo>
                  <a:lnTo>
                    <a:pt x="185" y="277"/>
                  </a:lnTo>
                  <a:lnTo>
                    <a:pt x="184" y="275"/>
                  </a:lnTo>
                  <a:lnTo>
                    <a:pt x="183" y="274"/>
                  </a:lnTo>
                  <a:lnTo>
                    <a:pt x="182" y="272"/>
                  </a:lnTo>
                  <a:lnTo>
                    <a:pt x="180" y="270"/>
                  </a:lnTo>
                  <a:lnTo>
                    <a:pt x="179" y="269"/>
                  </a:lnTo>
                  <a:lnTo>
                    <a:pt x="178" y="266"/>
                  </a:lnTo>
                  <a:lnTo>
                    <a:pt x="177" y="265"/>
                  </a:lnTo>
                  <a:lnTo>
                    <a:pt x="176" y="263"/>
                  </a:lnTo>
                  <a:lnTo>
                    <a:pt x="175" y="262"/>
                  </a:lnTo>
                  <a:lnTo>
                    <a:pt x="174" y="261"/>
                  </a:lnTo>
                  <a:lnTo>
                    <a:pt x="173" y="260"/>
                  </a:lnTo>
                  <a:lnTo>
                    <a:pt x="171" y="259"/>
                  </a:lnTo>
                  <a:lnTo>
                    <a:pt x="169" y="258"/>
                  </a:lnTo>
                  <a:lnTo>
                    <a:pt x="168" y="256"/>
                  </a:lnTo>
                  <a:lnTo>
                    <a:pt x="166" y="255"/>
                  </a:lnTo>
                  <a:lnTo>
                    <a:pt x="165" y="254"/>
                  </a:lnTo>
                  <a:lnTo>
                    <a:pt x="163" y="254"/>
                  </a:lnTo>
                  <a:lnTo>
                    <a:pt x="162" y="253"/>
                  </a:lnTo>
                  <a:lnTo>
                    <a:pt x="160" y="252"/>
                  </a:lnTo>
                  <a:lnTo>
                    <a:pt x="159" y="252"/>
                  </a:lnTo>
                  <a:lnTo>
                    <a:pt x="156" y="251"/>
                  </a:lnTo>
                  <a:lnTo>
                    <a:pt x="154" y="251"/>
                  </a:lnTo>
                  <a:lnTo>
                    <a:pt x="152" y="251"/>
                  </a:lnTo>
                  <a:lnTo>
                    <a:pt x="150" y="250"/>
                  </a:lnTo>
                  <a:lnTo>
                    <a:pt x="148" y="250"/>
                  </a:lnTo>
                  <a:lnTo>
                    <a:pt x="145" y="250"/>
                  </a:lnTo>
                  <a:lnTo>
                    <a:pt x="143" y="250"/>
                  </a:lnTo>
                  <a:lnTo>
                    <a:pt x="140" y="250"/>
                  </a:lnTo>
                  <a:lnTo>
                    <a:pt x="138" y="250"/>
                  </a:lnTo>
                  <a:lnTo>
                    <a:pt x="136" y="249"/>
                  </a:lnTo>
                  <a:lnTo>
                    <a:pt x="79" y="249"/>
                  </a:lnTo>
                  <a:lnTo>
                    <a:pt x="79" y="393"/>
                  </a:lnTo>
                  <a:lnTo>
                    <a:pt x="0" y="3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2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9" name="Google Shape;59;p2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3" name="Google Shape;63;p20"/>
          <p:cNvSpPr/>
          <p:nvPr/>
        </p:nvSpPr>
        <p:spPr>
          <a:xfrm>
            <a:off x="0" y="188913"/>
            <a:ext cx="12192000" cy="755650"/>
          </a:xfrm>
          <a:prstGeom prst="rect">
            <a:avLst/>
          </a:prstGeom>
          <a:solidFill>
            <a:srgbClr val="CDCDC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None/>
            </a:pPr>
            <a:r>
              <a:t/>
            </a:r>
            <a:endParaRPr b="1" sz="2600">
              <a:solidFill>
                <a:schemeClr val="dk2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pic>
        <p:nvPicPr>
          <p:cNvPr descr="unilogo4c" id="64" name="Google Shape;64;p20"/>
          <p:cNvPicPr preferRelativeResize="0"/>
          <p:nvPr/>
        </p:nvPicPr>
        <p:blipFill rotWithShape="1">
          <a:blip r:embed="rId2">
            <a:alphaModFix/>
          </a:blip>
          <a:srcRect b="0" l="0" r="80917" t="0"/>
          <a:stretch/>
        </p:blipFill>
        <p:spPr>
          <a:xfrm>
            <a:off x="-1588" y="188913"/>
            <a:ext cx="1836738" cy="7508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5" name="Google Shape;65;p20"/>
          <p:cNvGrpSpPr/>
          <p:nvPr/>
        </p:nvGrpSpPr>
        <p:grpSpPr>
          <a:xfrm>
            <a:off x="11222092" y="267493"/>
            <a:ext cx="719138" cy="593725"/>
            <a:chOff x="4876" y="255"/>
            <a:chExt cx="726" cy="599"/>
          </a:xfrm>
        </p:grpSpPr>
        <p:sp>
          <p:nvSpPr>
            <p:cNvPr id="66" name="Google Shape;66;p20"/>
            <p:cNvSpPr/>
            <p:nvPr/>
          </p:nvSpPr>
          <p:spPr>
            <a:xfrm>
              <a:off x="5278" y="734"/>
              <a:ext cx="102" cy="120"/>
            </a:xfrm>
            <a:custGeom>
              <a:rect b="b" l="l" r="r" t="t"/>
              <a:pathLst>
                <a:path extrusionOk="0" h="393" w="334"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9" y="1"/>
                  </a:lnTo>
                  <a:lnTo>
                    <a:pt x="130" y="1"/>
                  </a:lnTo>
                  <a:lnTo>
                    <a:pt x="141" y="3"/>
                  </a:lnTo>
                  <a:lnTo>
                    <a:pt x="152" y="3"/>
                  </a:lnTo>
                  <a:lnTo>
                    <a:pt x="162" y="4"/>
                  </a:lnTo>
                  <a:lnTo>
                    <a:pt x="173" y="6"/>
                  </a:lnTo>
                  <a:lnTo>
                    <a:pt x="183" y="8"/>
                  </a:lnTo>
                  <a:lnTo>
                    <a:pt x="194" y="10"/>
                  </a:lnTo>
                  <a:lnTo>
                    <a:pt x="203" y="12"/>
                  </a:lnTo>
                  <a:lnTo>
                    <a:pt x="213" y="15"/>
                  </a:lnTo>
                  <a:lnTo>
                    <a:pt x="222" y="18"/>
                  </a:lnTo>
                  <a:lnTo>
                    <a:pt x="232" y="22"/>
                  </a:lnTo>
                  <a:lnTo>
                    <a:pt x="241" y="26"/>
                  </a:lnTo>
                  <a:lnTo>
                    <a:pt x="249" y="31"/>
                  </a:lnTo>
                  <a:lnTo>
                    <a:pt x="257" y="35"/>
                  </a:lnTo>
                  <a:lnTo>
                    <a:pt x="265" y="41"/>
                  </a:lnTo>
                  <a:lnTo>
                    <a:pt x="272" y="46"/>
                  </a:lnTo>
                  <a:lnTo>
                    <a:pt x="280" y="53"/>
                  </a:lnTo>
                  <a:lnTo>
                    <a:pt x="287" y="59"/>
                  </a:lnTo>
                  <a:lnTo>
                    <a:pt x="293" y="67"/>
                  </a:lnTo>
                  <a:lnTo>
                    <a:pt x="300" y="75"/>
                  </a:lnTo>
                  <a:lnTo>
                    <a:pt x="305" y="82"/>
                  </a:lnTo>
                  <a:lnTo>
                    <a:pt x="310" y="91"/>
                  </a:lnTo>
                  <a:lnTo>
                    <a:pt x="315" y="101"/>
                  </a:lnTo>
                  <a:lnTo>
                    <a:pt x="318" y="111"/>
                  </a:lnTo>
                  <a:lnTo>
                    <a:pt x="323" y="122"/>
                  </a:lnTo>
                  <a:lnTo>
                    <a:pt x="326" y="133"/>
                  </a:lnTo>
                  <a:lnTo>
                    <a:pt x="328" y="145"/>
                  </a:lnTo>
                  <a:lnTo>
                    <a:pt x="330" y="157"/>
                  </a:lnTo>
                  <a:lnTo>
                    <a:pt x="332" y="170"/>
                  </a:lnTo>
                  <a:lnTo>
                    <a:pt x="333" y="183"/>
                  </a:lnTo>
                  <a:lnTo>
                    <a:pt x="334" y="197"/>
                  </a:lnTo>
                  <a:lnTo>
                    <a:pt x="334" y="197"/>
                  </a:lnTo>
                  <a:lnTo>
                    <a:pt x="333" y="213"/>
                  </a:lnTo>
                  <a:lnTo>
                    <a:pt x="332" y="226"/>
                  </a:lnTo>
                  <a:lnTo>
                    <a:pt x="330" y="239"/>
                  </a:lnTo>
                  <a:lnTo>
                    <a:pt x="328" y="251"/>
                  </a:lnTo>
                  <a:lnTo>
                    <a:pt x="326" y="263"/>
                  </a:lnTo>
                  <a:lnTo>
                    <a:pt x="323" y="274"/>
                  </a:lnTo>
                  <a:lnTo>
                    <a:pt x="318" y="285"/>
                  </a:lnTo>
                  <a:lnTo>
                    <a:pt x="315" y="295"/>
                  </a:lnTo>
                  <a:lnTo>
                    <a:pt x="310" y="304"/>
                  </a:lnTo>
                  <a:lnTo>
                    <a:pt x="305" y="312"/>
                  </a:lnTo>
                  <a:lnTo>
                    <a:pt x="300" y="321"/>
                  </a:lnTo>
                  <a:lnTo>
                    <a:pt x="293" y="329"/>
                  </a:lnTo>
                  <a:lnTo>
                    <a:pt x="287" y="336"/>
                  </a:lnTo>
                  <a:lnTo>
                    <a:pt x="280" y="343"/>
                  </a:lnTo>
                  <a:lnTo>
                    <a:pt x="272" y="348"/>
                  </a:lnTo>
                  <a:lnTo>
                    <a:pt x="265" y="355"/>
                  </a:lnTo>
                  <a:lnTo>
                    <a:pt x="257" y="359"/>
                  </a:lnTo>
                  <a:lnTo>
                    <a:pt x="249" y="365"/>
                  </a:lnTo>
                  <a:lnTo>
                    <a:pt x="241" y="369"/>
                  </a:lnTo>
                  <a:lnTo>
                    <a:pt x="232" y="374"/>
                  </a:lnTo>
                  <a:lnTo>
                    <a:pt x="222" y="377"/>
                  </a:lnTo>
                  <a:lnTo>
                    <a:pt x="213" y="380"/>
                  </a:lnTo>
                  <a:lnTo>
                    <a:pt x="203" y="382"/>
                  </a:lnTo>
                  <a:lnTo>
                    <a:pt x="194" y="386"/>
                  </a:lnTo>
                  <a:lnTo>
                    <a:pt x="183" y="388"/>
                  </a:lnTo>
                  <a:lnTo>
                    <a:pt x="173" y="389"/>
                  </a:lnTo>
                  <a:lnTo>
                    <a:pt x="162" y="391"/>
                  </a:lnTo>
                  <a:lnTo>
                    <a:pt x="152" y="392"/>
                  </a:lnTo>
                  <a:lnTo>
                    <a:pt x="141" y="392"/>
                  </a:lnTo>
                  <a:lnTo>
                    <a:pt x="130" y="393"/>
                  </a:lnTo>
                  <a:lnTo>
                    <a:pt x="119" y="393"/>
                  </a:lnTo>
                  <a:lnTo>
                    <a:pt x="108" y="393"/>
                  </a:lnTo>
                  <a:lnTo>
                    <a:pt x="0" y="393"/>
                  </a:lnTo>
                  <a:close/>
                  <a:moveTo>
                    <a:pt x="79" y="63"/>
                  </a:moveTo>
                  <a:lnTo>
                    <a:pt x="124" y="63"/>
                  </a:lnTo>
                  <a:lnTo>
                    <a:pt x="124" y="63"/>
                  </a:lnTo>
                  <a:lnTo>
                    <a:pt x="129" y="64"/>
                  </a:lnTo>
                  <a:lnTo>
                    <a:pt x="136" y="64"/>
                  </a:lnTo>
                  <a:lnTo>
                    <a:pt x="141" y="65"/>
                  </a:lnTo>
                  <a:lnTo>
                    <a:pt x="148" y="66"/>
                  </a:lnTo>
                  <a:lnTo>
                    <a:pt x="153" y="67"/>
                  </a:lnTo>
                  <a:lnTo>
                    <a:pt x="160" y="68"/>
                  </a:lnTo>
                  <a:lnTo>
                    <a:pt x="165" y="70"/>
                  </a:lnTo>
                  <a:lnTo>
                    <a:pt x="171" y="73"/>
                  </a:lnTo>
                  <a:lnTo>
                    <a:pt x="176" y="75"/>
                  </a:lnTo>
                  <a:lnTo>
                    <a:pt x="182" y="77"/>
                  </a:lnTo>
                  <a:lnTo>
                    <a:pt x="187" y="80"/>
                  </a:lnTo>
                  <a:lnTo>
                    <a:pt x="193" y="84"/>
                  </a:lnTo>
                  <a:lnTo>
                    <a:pt x="198" y="87"/>
                  </a:lnTo>
                  <a:lnTo>
                    <a:pt x="202" y="90"/>
                  </a:lnTo>
                  <a:lnTo>
                    <a:pt x="207" y="94"/>
                  </a:lnTo>
                  <a:lnTo>
                    <a:pt x="212" y="98"/>
                  </a:lnTo>
                  <a:lnTo>
                    <a:pt x="216" y="102"/>
                  </a:lnTo>
                  <a:lnTo>
                    <a:pt x="220" y="108"/>
                  </a:lnTo>
                  <a:lnTo>
                    <a:pt x="224" y="112"/>
                  </a:lnTo>
                  <a:lnTo>
                    <a:pt x="228" y="117"/>
                  </a:lnTo>
                  <a:lnTo>
                    <a:pt x="231" y="123"/>
                  </a:lnTo>
                  <a:lnTo>
                    <a:pt x="234" y="128"/>
                  </a:lnTo>
                  <a:lnTo>
                    <a:pt x="237" y="134"/>
                  </a:lnTo>
                  <a:lnTo>
                    <a:pt x="241" y="140"/>
                  </a:lnTo>
                  <a:lnTo>
                    <a:pt x="243" y="147"/>
                  </a:lnTo>
                  <a:lnTo>
                    <a:pt x="245" y="154"/>
                  </a:lnTo>
                  <a:lnTo>
                    <a:pt x="247" y="160"/>
                  </a:lnTo>
                  <a:lnTo>
                    <a:pt x="248" y="168"/>
                  </a:lnTo>
                  <a:lnTo>
                    <a:pt x="249" y="174"/>
                  </a:lnTo>
                  <a:lnTo>
                    <a:pt x="251" y="182"/>
                  </a:lnTo>
                  <a:lnTo>
                    <a:pt x="251" y="190"/>
                  </a:lnTo>
                  <a:lnTo>
                    <a:pt x="252" y="197"/>
                  </a:lnTo>
                  <a:lnTo>
                    <a:pt x="252" y="197"/>
                  </a:lnTo>
                  <a:lnTo>
                    <a:pt x="251" y="206"/>
                  </a:lnTo>
                  <a:lnTo>
                    <a:pt x="251" y="214"/>
                  </a:lnTo>
                  <a:lnTo>
                    <a:pt x="249" y="220"/>
                  </a:lnTo>
                  <a:lnTo>
                    <a:pt x="248" y="228"/>
                  </a:lnTo>
                  <a:lnTo>
                    <a:pt x="247" y="235"/>
                  </a:lnTo>
                  <a:lnTo>
                    <a:pt x="245" y="241"/>
                  </a:lnTo>
                  <a:lnTo>
                    <a:pt x="243" y="248"/>
                  </a:lnTo>
                  <a:lnTo>
                    <a:pt x="241" y="254"/>
                  </a:lnTo>
                  <a:lnTo>
                    <a:pt x="237" y="261"/>
                  </a:lnTo>
                  <a:lnTo>
                    <a:pt x="234" y="266"/>
                  </a:lnTo>
                  <a:lnTo>
                    <a:pt x="231" y="272"/>
                  </a:lnTo>
                  <a:lnTo>
                    <a:pt x="228" y="277"/>
                  </a:lnTo>
                  <a:lnTo>
                    <a:pt x="224" y="283"/>
                  </a:lnTo>
                  <a:lnTo>
                    <a:pt x="220" y="288"/>
                  </a:lnTo>
                  <a:lnTo>
                    <a:pt x="216" y="293"/>
                  </a:lnTo>
                  <a:lnTo>
                    <a:pt x="212" y="297"/>
                  </a:lnTo>
                  <a:lnTo>
                    <a:pt x="207" y="301"/>
                  </a:lnTo>
                  <a:lnTo>
                    <a:pt x="202" y="305"/>
                  </a:lnTo>
                  <a:lnTo>
                    <a:pt x="198" y="309"/>
                  </a:lnTo>
                  <a:lnTo>
                    <a:pt x="193" y="312"/>
                  </a:lnTo>
                  <a:lnTo>
                    <a:pt x="187" y="316"/>
                  </a:lnTo>
                  <a:lnTo>
                    <a:pt x="182" y="318"/>
                  </a:lnTo>
                  <a:lnTo>
                    <a:pt x="176" y="321"/>
                  </a:lnTo>
                  <a:lnTo>
                    <a:pt x="171" y="323"/>
                  </a:lnTo>
                  <a:lnTo>
                    <a:pt x="165" y="325"/>
                  </a:lnTo>
                  <a:lnTo>
                    <a:pt x="160" y="328"/>
                  </a:lnTo>
                  <a:lnTo>
                    <a:pt x="153" y="329"/>
                  </a:lnTo>
                  <a:lnTo>
                    <a:pt x="148" y="330"/>
                  </a:lnTo>
                  <a:lnTo>
                    <a:pt x="141" y="331"/>
                  </a:lnTo>
                  <a:lnTo>
                    <a:pt x="136" y="332"/>
                  </a:lnTo>
                  <a:lnTo>
                    <a:pt x="129" y="332"/>
                  </a:lnTo>
                  <a:lnTo>
                    <a:pt x="124" y="332"/>
                  </a:lnTo>
                  <a:lnTo>
                    <a:pt x="79" y="332"/>
                  </a:lnTo>
                  <a:lnTo>
                    <a:pt x="79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20"/>
            <p:cNvSpPr/>
            <p:nvPr/>
          </p:nvSpPr>
          <p:spPr>
            <a:xfrm>
              <a:off x="5401" y="734"/>
              <a:ext cx="71" cy="120"/>
            </a:xfrm>
            <a:custGeom>
              <a:rect b="b" l="l" r="r" t="t"/>
              <a:pathLst>
                <a:path extrusionOk="0" h="393" w="231"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79" y="0"/>
                  </a:lnTo>
                  <a:lnTo>
                    <a:pt x="79" y="288"/>
                  </a:lnTo>
                  <a:lnTo>
                    <a:pt x="79" y="332"/>
                  </a:lnTo>
                  <a:lnTo>
                    <a:pt x="231" y="332"/>
                  </a:lnTo>
                  <a:lnTo>
                    <a:pt x="231" y="393"/>
                  </a:lnTo>
                  <a:lnTo>
                    <a:pt x="0" y="3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20"/>
            <p:cNvSpPr/>
            <p:nvPr/>
          </p:nvSpPr>
          <p:spPr>
            <a:xfrm>
              <a:off x="4876" y="255"/>
              <a:ext cx="726" cy="559"/>
            </a:xfrm>
            <a:custGeom>
              <a:rect b="b" l="l" r="r" t="t"/>
              <a:pathLst>
                <a:path extrusionOk="0" h="1810" w="2350">
                  <a:moveTo>
                    <a:pt x="642" y="1810"/>
                  </a:moveTo>
                  <a:lnTo>
                    <a:pt x="1285" y="1165"/>
                  </a:lnTo>
                  <a:lnTo>
                    <a:pt x="1828" y="1165"/>
                  </a:lnTo>
                  <a:lnTo>
                    <a:pt x="2350" y="647"/>
                  </a:lnTo>
                  <a:lnTo>
                    <a:pt x="1715" y="647"/>
                  </a:lnTo>
                  <a:lnTo>
                    <a:pt x="1715" y="0"/>
                  </a:lnTo>
                  <a:lnTo>
                    <a:pt x="1072" y="645"/>
                  </a:lnTo>
                  <a:lnTo>
                    <a:pt x="523" y="645"/>
                  </a:lnTo>
                  <a:lnTo>
                    <a:pt x="0" y="1165"/>
                  </a:lnTo>
                  <a:lnTo>
                    <a:pt x="642" y="1165"/>
                  </a:lnTo>
                  <a:lnTo>
                    <a:pt x="642" y="1810"/>
                  </a:lnTo>
                  <a:close/>
                  <a:moveTo>
                    <a:pt x="774" y="1493"/>
                  </a:moveTo>
                  <a:lnTo>
                    <a:pt x="1100" y="1165"/>
                  </a:lnTo>
                  <a:lnTo>
                    <a:pt x="774" y="1165"/>
                  </a:lnTo>
                  <a:lnTo>
                    <a:pt x="774" y="1493"/>
                  </a:lnTo>
                  <a:close/>
                  <a:moveTo>
                    <a:pt x="681" y="1036"/>
                  </a:moveTo>
                  <a:lnTo>
                    <a:pt x="941" y="777"/>
                  </a:lnTo>
                  <a:lnTo>
                    <a:pt x="576" y="777"/>
                  </a:lnTo>
                  <a:lnTo>
                    <a:pt x="314" y="1036"/>
                  </a:lnTo>
                  <a:lnTo>
                    <a:pt x="681" y="1036"/>
                  </a:lnTo>
                  <a:close/>
                  <a:moveTo>
                    <a:pt x="1582" y="645"/>
                  </a:moveTo>
                  <a:lnTo>
                    <a:pt x="1582" y="317"/>
                  </a:lnTo>
                  <a:lnTo>
                    <a:pt x="1253" y="647"/>
                  </a:lnTo>
                  <a:lnTo>
                    <a:pt x="1253" y="647"/>
                  </a:lnTo>
                  <a:lnTo>
                    <a:pt x="1253" y="647"/>
                  </a:lnTo>
                  <a:lnTo>
                    <a:pt x="1256" y="647"/>
                  </a:lnTo>
                  <a:lnTo>
                    <a:pt x="1261" y="647"/>
                  </a:lnTo>
                  <a:lnTo>
                    <a:pt x="1266" y="647"/>
                  </a:lnTo>
                  <a:lnTo>
                    <a:pt x="1274" y="647"/>
                  </a:lnTo>
                  <a:lnTo>
                    <a:pt x="1283" y="647"/>
                  </a:lnTo>
                  <a:lnTo>
                    <a:pt x="1292" y="647"/>
                  </a:lnTo>
                  <a:lnTo>
                    <a:pt x="1304" y="647"/>
                  </a:lnTo>
                  <a:lnTo>
                    <a:pt x="1317" y="647"/>
                  </a:lnTo>
                  <a:lnTo>
                    <a:pt x="1329" y="647"/>
                  </a:lnTo>
                  <a:lnTo>
                    <a:pt x="1343" y="647"/>
                  </a:lnTo>
                  <a:lnTo>
                    <a:pt x="1357" y="647"/>
                  </a:lnTo>
                  <a:lnTo>
                    <a:pt x="1371" y="647"/>
                  </a:lnTo>
                  <a:lnTo>
                    <a:pt x="1387" y="647"/>
                  </a:lnTo>
                  <a:lnTo>
                    <a:pt x="1402" y="647"/>
                  </a:lnTo>
                  <a:lnTo>
                    <a:pt x="1417" y="646"/>
                  </a:lnTo>
                  <a:lnTo>
                    <a:pt x="1433" y="646"/>
                  </a:lnTo>
                  <a:lnTo>
                    <a:pt x="1448" y="646"/>
                  </a:lnTo>
                  <a:lnTo>
                    <a:pt x="1463" y="646"/>
                  </a:lnTo>
                  <a:lnTo>
                    <a:pt x="1477" y="646"/>
                  </a:lnTo>
                  <a:lnTo>
                    <a:pt x="1492" y="646"/>
                  </a:lnTo>
                  <a:lnTo>
                    <a:pt x="1506" y="646"/>
                  </a:lnTo>
                  <a:lnTo>
                    <a:pt x="1518" y="646"/>
                  </a:lnTo>
                  <a:lnTo>
                    <a:pt x="1530" y="646"/>
                  </a:lnTo>
                  <a:lnTo>
                    <a:pt x="1542" y="646"/>
                  </a:lnTo>
                  <a:lnTo>
                    <a:pt x="1552" y="646"/>
                  </a:lnTo>
                  <a:lnTo>
                    <a:pt x="1561" y="646"/>
                  </a:lnTo>
                  <a:lnTo>
                    <a:pt x="1568" y="646"/>
                  </a:lnTo>
                  <a:lnTo>
                    <a:pt x="1574" y="646"/>
                  </a:lnTo>
                  <a:lnTo>
                    <a:pt x="1578" y="646"/>
                  </a:lnTo>
                  <a:lnTo>
                    <a:pt x="1581" y="646"/>
                  </a:lnTo>
                  <a:lnTo>
                    <a:pt x="1582" y="645"/>
                  </a:lnTo>
                  <a:close/>
                  <a:moveTo>
                    <a:pt x="1774" y="1036"/>
                  </a:moveTo>
                  <a:lnTo>
                    <a:pt x="2036" y="777"/>
                  </a:lnTo>
                  <a:lnTo>
                    <a:pt x="1670" y="777"/>
                  </a:lnTo>
                  <a:lnTo>
                    <a:pt x="1408" y="1036"/>
                  </a:lnTo>
                  <a:lnTo>
                    <a:pt x="1774" y="1036"/>
                  </a:lnTo>
                  <a:close/>
                  <a:moveTo>
                    <a:pt x="1228" y="1036"/>
                  </a:moveTo>
                  <a:lnTo>
                    <a:pt x="1488" y="777"/>
                  </a:lnTo>
                  <a:lnTo>
                    <a:pt x="1125" y="777"/>
                  </a:lnTo>
                  <a:lnTo>
                    <a:pt x="864" y="1036"/>
                  </a:lnTo>
                  <a:lnTo>
                    <a:pt x="1228" y="10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20"/>
            <p:cNvSpPr/>
            <p:nvPr/>
          </p:nvSpPr>
          <p:spPr>
            <a:xfrm>
              <a:off x="5491" y="734"/>
              <a:ext cx="102" cy="120"/>
            </a:xfrm>
            <a:custGeom>
              <a:rect b="b" l="l" r="r" t="t"/>
              <a:pathLst>
                <a:path extrusionOk="0" h="393" w="326">
                  <a:moveTo>
                    <a:pt x="79" y="63"/>
                  </a:moveTo>
                  <a:lnTo>
                    <a:pt x="139" y="63"/>
                  </a:lnTo>
                  <a:lnTo>
                    <a:pt x="139" y="63"/>
                  </a:lnTo>
                  <a:lnTo>
                    <a:pt x="140" y="64"/>
                  </a:lnTo>
                  <a:lnTo>
                    <a:pt x="141" y="64"/>
                  </a:lnTo>
                  <a:lnTo>
                    <a:pt x="142" y="64"/>
                  </a:lnTo>
                  <a:lnTo>
                    <a:pt x="144" y="64"/>
                  </a:lnTo>
                  <a:lnTo>
                    <a:pt x="146" y="64"/>
                  </a:lnTo>
                  <a:lnTo>
                    <a:pt x="150" y="64"/>
                  </a:lnTo>
                  <a:lnTo>
                    <a:pt x="152" y="65"/>
                  </a:lnTo>
                  <a:lnTo>
                    <a:pt x="155" y="65"/>
                  </a:lnTo>
                  <a:lnTo>
                    <a:pt x="157" y="65"/>
                  </a:lnTo>
                  <a:lnTo>
                    <a:pt x="161" y="66"/>
                  </a:lnTo>
                  <a:lnTo>
                    <a:pt x="164" y="67"/>
                  </a:lnTo>
                  <a:lnTo>
                    <a:pt x="168" y="68"/>
                  </a:lnTo>
                  <a:lnTo>
                    <a:pt x="172" y="69"/>
                  </a:lnTo>
                  <a:lnTo>
                    <a:pt x="175" y="70"/>
                  </a:lnTo>
                  <a:lnTo>
                    <a:pt x="178" y="71"/>
                  </a:lnTo>
                  <a:lnTo>
                    <a:pt x="182" y="73"/>
                  </a:lnTo>
                  <a:lnTo>
                    <a:pt x="186" y="75"/>
                  </a:lnTo>
                  <a:lnTo>
                    <a:pt x="189" y="77"/>
                  </a:lnTo>
                  <a:lnTo>
                    <a:pt x="192" y="79"/>
                  </a:lnTo>
                  <a:lnTo>
                    <a:pt x="196" y="81"/>
                  </a:lnTo>
                  <a:lnTo>
                    <a:pt x="199" y="84"/>
                  </a:lnTo>
                  <a:lnTo>
                    <a:pt x="201" y="86"/>
                  </a:lnTo>
                  <a:lnTo>
                    <a:pt x="205" y="89"/>
                  </a:lnTo>
                  <a:lnTo>
                    <a:pt x="207" y="92"/>
                  </a:lnTo>
                  <a:lnTo>
                    <a:pt x="210" y="96"/>
                  </a:lnTo>
                  <a:lnTo>
                    <a:pt x="212" y="100"/>
                  </a:lnTo>
                  <a:lnTo>
                    <a:pt x="213" y="103"/>
                  </a:lnTo>
                  <a:lnTo>
                    <a:pt x="215" y="108"/>
                  </a:lnTo>
                  <a:lnTo>
                    <a:pt x="217" y="112"/>
                  </a:lnTo>
                  <a:lnTo>
                    <a:pt x="218" y="117"/>
                  </a:lnTo>
                  <a:lnTo>
                    <a:pt x="218" y="122"/>
                  </a:lnTo>
                  <a:lnTo>
                    <a:pt x="219" y="127"/>
                  </a:lnTo>
                  <a:lnTo>
                    <a:pt x="219" y="127"/>
                  </a:lnTo>
                  <a:lnTo>
                    <a:pt x="218" y="133"/>
                  </a:lnTo>
                  <a:lnTo>
                    <a:pt x="218" y="138"/>
                  </a:lnTo>
                  <a:lnTo>
                    <a:pt x="217" y="143"/>
                  </a:lnTo>
                  <a:lnTo>
                    <a:pt x="215" y="147"/>
                  </a:lnTo>
                  <a:lnTo>
                    <a:pt x="213" y="151"/>
                  </a:lnTo>
                  <a:lnTo>
                    <a:pt x="211" y="155"/>
                  </a:lnTo>
                  <a:lnTo>
                    <a:pt x="209" y="158"/>
                  </a:lnTo>
                  <a:lnTo>
                    <a:pt x="207" y="161"/>
                  </a:lnTo>
                  <a:lnTo>
                    <a:pt x="205" y="165"/>
                  </a:lnTo>
                  <a:lnTo>
                    <a:pt x="201" y="168"/>
                  </a:lnTo>
                  <a:lnTo>
                    <a:pt x="199" y="170"/>
                  </a:lnTo>
                  <a:lnTo>
                    <a:pt x="196" y="172"/>
                  </a:lnTo>
                  <a:lnTo>
                    <a:pt x="192" y="174"/>
                  </a:lnTo>
                  <a:lnTo>
                    <a:pt x="189" y="175"/>
                  </a:lnTo>
                  <a:lnTo>
                    <a:pt x="186" y="178"/>
                  </a:lnTo>
                  <a:lnTo>
                    <a:pt x="183" y="179"/>
                  </a:lnTo>
                  <a:lnTo>
                    <a:pt x="179" y="181"/>
                  </a:lnTo>
                  <a:lnTo>
                    <a:pt x="175" y="182"/>
                  </a:lnTo>
                  <a:lnTo>
                    <a:pt x="172" y="183"/>
                  </a:lnTo>
                  <a:lnTo>
                    <a:pt x="168" y="183"/>
                  </a:lnTo>
                  <a:lnTo>
                    <a:pt x="165" y="184"/>
                  </a:lnTo>
                  <a:lnTo>
                    <a:pt x="162" y="185"/>
                  </a:lnTo>
                  <a:lnTo>
                    <a:pt x="159" y="185"/>
                  </a:lnTo>
                  <a:lnTo>
                    <a:pt x="155" y="186"/>
                  </a:lnTo>
                  <a:lnTo>
                    <a:pt x="153" y="186"/>
                  </a:lnTo>
                  <a:lnTo>
                    <a:pt x="150" y="186"/>
                  </a:lnTo>
                  <a:lnTo>
                    <a:pt x="148" y="186"/>
                  </a:lnTo>
                  <a:lnTo>
                    <a:pt x="145" y="186"/>
                  </a:lnTo>
                  <a:lnTo>
                    <a:pt x="143" y="186"/>
                  </a:lnTo>
                  <a:lnTo>
                    <a:pt x="141" y="186"/>
                  </a:lnTo>
                  <a:lnTo>
                    <a:pt x="140" y="186"/>
                  </a:lnTo>
                  <a:lnTo>
                    <a:pt x="139" y="186"/>
                  </a:lnTo>
                  <a:lnTo>
                    <a:pt x="79" y="186"/>
                  </a:lnTo>
                  <a:lnTo>
                    <a:pt x="79" y="63"/>
                  </a:lnTo>
                  <a:close/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138" y="0"/>
                  </a:lnTo>
                  <a:lnTo>
                    <a:pt x="138" y="0"/>
                  </a:lnTo>
                  <a:lnTo>
                    <a:pt x="140" y="1"/>
                  </a:lnTo>
                  <a:lnTo>
                    <a:pt x="143" y="1"/>
                  </a:lnTo>
                  <a:lnTo>
                    <a:pt x="146" y="1"/>
                  </a:lnTo>
                  <a:lnTo>
                    <a:pt x="151" y="1"/>
                  </a:lnTo>
                  <a:lnTo>
                    <a:pt x="155" y="1"/>
                  </a:lnTo>
                  <a:lnTo>
                    <a:pt x="161" y="3"/>
                  </a:lnTo>
                  <a:lnTo>
                    <a:pt x="166" y="3"/>
                  </a:lnTo>
                  <a:lnTo>
                    <a:pt x="172" y="4"/>
                  </a:lnTo>
                  <a:lnTo>
                    <a:pt x="178" y="5"/>
                  </a:lnTo>
                  <a:lnTo>
                    <a:pt x="185" y="6"/>
                  </a:lnTo>
                  <a:lnTo>
                    <a:pt x="191" y="7"/>
                  </a:lnTo>
                  <a:lnTo>
                    <a:pt x="198" y="8"/>
                  </a:lnTo>
                  <a:lnTo>
                    <a:pt x="205" y="10"/>
                  </a:lnTo>
                  <a:lnTo>
                    <a:pt x="212" y="12"/>
                  </a:lnTo>
                  <a:lnTo>
                    <a:pt x="219" y="15"/>
                  </a:lnTo>
                  <a:lnTo>
                    <a:pt x="226" y="18"/>
                  </a:lnTo>
                  <a:lnTo>
                    <a:pt x="233" y="21"/>
                  </a:lnTo>
                  <a:lnTo>
                    <a:pt x="240" y="24"/>
                  </a:lnTo>
                  <a:lnTo>
                    <a:pt x="246" y="28"/>
                  </a:lnTo>
                  <a:lnTo>
                    <a:pt x="253" y="32"/>
                  </a:lnTo>
                  <a:lnTo>
                    <a:pt x="259" y="38"/>
                  </a:lnTo>
                  <a:lnTo>
                    <a:pt x="266" y="43"/>
                  </a:lnTo>
                  <a:lnTo>
                    <a:pt x="271" y="48"/>
                  </a:lnTo>
                  <a:lnTo>
                    <a:pt x="276" y="54"/>
                  </a:lnTo>
                  <a:lnTo>
                    <a:pt x="281" y="62"/>
                  </a:lnTo>
                  <a:lnTo>
                    <a:pt x="285" y="68"/>
                  </a:lnTo>
                  <a:lnTo>
                    <a:pt x="289" y="76"/>
                  </a:lnTo>
                  <a:lnTo>
                    <a:pt x="292" y="85"/>
                  </a:lnTo>
                  <a:lnTo>
                    <a:pt x="295" y="93"/>
                  </a:lnTo>
                  <a:lnTo>
                    <a:pt x="298" y="103"/>
                  </a:lnTo>
                  <a:lnTo>
                    <a:pt x="299" y="113"/>
                  </a:lnTo>
                  <a:lnTo>
                    <a:pt x="300" y="124"/>
                  </a:lnTo>
                  <a:lnTo>
                    <a:pt x="300" y="124"/>
                  </a:lnTo>
                  <a:lnTo>
                    <a:pt x="299" y="130"/>
                  </a:lnTo>
                  <a:lnTo>
                    <a:pt x="299" y="134"/>
                  </a:lnTo>
                  <a:lnTo>
                    <a:pt x="298" y="138"/>
                  </a:lnTo>
                  <a:lnTo>
                    <a:pt x="298" y="143"/>
                  </a:lnTo>
                  <a:lnTo>
                    <a:pt x="295" y="147"/>
                  </a:lnTo>
                  <a:lnTo>
                    <a:pt x="294" y="151"/>
                  </a:lnTo>
                  <a:lnTo>
                    <a:pt x="293" y="156"/>
                  </a:lnTo>
                  <a:lnTo>
                    <a:pt x="291" y="159"/>
                  </a:lnTo>
                  <a:lnTo>
                    <a:pt x="289" y="163"/>
                  </a:lnTo>
                  <a:lnTo>
                    <a:pt x="287" y="167"/>
                  </a:lnTo>
                  <a:lnTo>
                    <a:pt x="284" y="171"/>
                  </a:lnTo>
                  <a:lnTo>
                    <a:pt x="282" y="174"/>
                  </a:lnTo>
                  <a:lnTo>
                    <a:pt x="279" y="178"/>
                  </a:lnTo>
                  <a:lnTo>
                    <a:pt x="277" y="181"/>
                  </a:lnTo>
                  <a:lnTo>
                    <a:pt x="273" y="184"/>
                  </a:lnTo>
                  <a:lnTo>
                    <a:pt x="271" y="188"/>
                  </a:lnTo>
                  <a:lnTo>
                    <a:pt x="268" y="190"/>
                  </a:lnTo>
                  <a:lnTo>
                    <a:pt x="265" y="193"/>
                  </a:lnTo>
                  <a:lnTo>
                    <a:pt x="261" y="195"/>
                  </a:lnTo>
                  <a:lnTo>
                    <a:pt x="258" y="198"/>
                  </a:lnTo>
                  <a:lnTo>
                    <a:pt x="255" y="201"/>
                  </a:lnTo>
                  <a:lnTo>
                    <a:pt x="252" y="203"/>
                  </a:lnTo>
                  <a:lnTo>
                    <a:pt x="248" y="205"/>
                  </a:lnTo>
                  <a:lnTo>
                    <a:pt x="245" y="207"/>
                  </a:lnTo>
                  <a:lnTo>
                    <a:pt x="242" y="209"/>
                  </a:lnTo>
                  <a:lnTo>
                    <a:pt x="238" y="211"/>
                  </a:lnTo>
                  <a:lnTo>
                    <a:pt x="235" y="213"/>
                  </a:lnTo>
                  <a:lnTo>
                    <a:pt x="232" y="214"/>
                  </a:lnTo>
                  <a:lnTo>
                    <a:pt x="229" y="215"/>
                  </a:lnTo>
                  <a:lnTo>
                    <a:pt x="225" y="217"/>
                  </a:lnTo>
                  <a:lnTo>
                    <a:pt x="222" y="218"/>
                  </a:lnTo>
                  <a:lnTo>
                    <a:pt x="220" y="218"/>
                  </a:lnTo>
                  <a:lnTo>
                    <a:pt x="220" y="218"/>
                  </a:lnTo>
                  <a:lnTo>
                    <a:pt x="220" y="219"/>
                  </a:lnTo>
                  <a:lnTo>
                    <a:pt x="221" y="219"/>
                  </a:lnTo>
                  <a:lnTo>
                    <a:pt x="221" y="219"/>
                  </a:lnTo>
                  <a:lnTo>
                    <a:pt x="222" y="219"/>
                  </a:lnTo>
                  <a:lnTo>
                    <a:pt x="223" y="219"/>
                  </a:lnTo>
                  <a:lnTo>
                    <a:pt x="224" y="219"/>
                  </a:lnTo>
                  <a:lnTo>
                    <a:pt x="225" y="219"/>
                  </a:lnTo>
                  <a:lnTo>
                    <a:pt x="226" y="220"/>
                  </a:lnTo>
                  <a:lnTo>
                    <a:pt x="227" y="220"/>
                  </a:lnTo>
                  <a:lnTo>
                    <a:pt x="229" y="220"/>
                  </a:lnTo>
                  <a:lnTo>
                    <a:pt x="230" y="220"/>
                  </a:lnTo>
                  <a:lnTo>
                    <a:pt x="231" y="221"/>
                  </a:lnTo>
                  <a:lnTo>
                    <a:pt x="232" y="221"/>
                  </a:lnTo>
                  <a:lnTo>
                    <a:pt x="233" y="223"/>
                  </a:lnTo>
                  <a:lnTo>
                    <a:pt x="234" y="223"/>
                  </a:lnTo>
                  <a:lnTo>
                    <a:pt x="236" y="224"/>
                  </a:lnTo>
                  <a:lnTo>
                    <a:pt x="237" y="225"/>
                  </a:lnTo>
                  <a:lnTo>
                    <a:pt x="238" y="226"/>
                  </a:lnTo>
                  <a:lnTo>
                    <a:pt x="240" y="227"/>
                  </a:lnTo>
                  <a:lnTo>
                    <a:pt x="242" y="228"/>
                  </a:lnTo>
                  <a:lnTo>
                    <a:pt x="243" y="229"/>
                  </a:lnTo>
                  <a:lnTo>
                    <a:pt x="244" y="230"/>
                  </a:lnTo>
                  <a:lnTo>
                    <a:pt x="245" y="231"/>
                  </a:lnTo>
                  <a:lnTo>
                    <a:pt x="247" y="234"/>
                  </a:lnTo>
                  <a:lnTo>
                    <a:pt x="248" y="235"/>
                  </a:lnTo>
                  <a:lnTo>
                    <a:pt x="249" y="237"/>
                  </a:lnTo>
                  <a:lnTo>
                    <a:pt x="252" y="239"/>
                  </a:lnTo>
                  <a:lnTo>
                    <a:pt x="253" y="241"/>
                  </a:lnTo>
                  <a:lnTo>
                    <a:pt x="255" y="243"/>
                  </a:lnTo>
                  <a:lnTo>
                    <a:pt x="256" y="246"/>
                  </a:lnTo>
                  <a:lnTo>
                    <a:pt x="257" y="249"/>
                  </a:lnTo>
                  <a:lnTo>
                    <a:pt x="259" y="251"/>
                  </a:lnTo>
                  <a:lnTo>
                    <a:pt x="326" y="393"/>
                  </a:lnTo>
                  <a:lnTo>
                    <a:pt x="238" y="393"/>
                  </a:lnTo>
                  <a:lnTo>
                    <a:pt x="187" y="282"/>
                  </a:lnTo>
                  <a:lnTo>
                    <a:pt x="187" y="282"/>
                  </a:lnTo>
                  <a:lnTo>
                    <a:pt x="186" y="279"/>
                  </a:lnTo>
                  <a:lnTo>
                    <a:pt x="185" y="277"/>
                  </a:lnTo>
                  <a:lnTo>
                    <a:pt x="184" y="275"/>
                  </a:lnTo>
                  <a:lnTo>
                    <a:pt x="183" y="274"/>
                  </a:lnTo>
                  <a:lnTo>
                    <a:pt x="182" y="272"/>
                  </a:lnTo>
                  <a:lnTo>
                    <a:pt x="180" y="270"/>
                  </a:lnTo>
                  <a:lnTo>
                    <a:pt x="179" y="269"/>
                  </a:lnTo>
                  <a:lnTo>
                    <a:pt x="178" y="266"/>
                  </a:lnTo>
                  <a:lnTo>
                    <a:pt x="177" y="265"/>
                  </a:lnTo>
                  <a:lnTo>
                    <a:pt x="176" y="263"/>
                  </a:lnTo>
                  <a:lnTo>
                    <a:pt x="175" y="262"/>
                  </a:lnTo>
                  <a:lnTo>
                    <a:pt x="174" y="261"/>
                  </a:lnTo>
                  <a:lnTo>
                    <a:pt x="173" y="260"/>
                  </a:lnTo>
                  <a:lnTo>
                    <a:pt x="171" y="259"/>
                  </a:lnTo>
                  <a:lnTo>
                    <a:pt x="169" y="258"/>
                  </a:lnTo>
                  <a:lnTo>
                    <a:pt x="168" y="256"/>
                  </a:lnTo>
                  <a:lnTo>
                    <a:pt x="166" y="255"/>
                  </a:lnTo>
                  <a:lnTo>
                    <a:pt x="165" y="254"/>
                  </a:lnTo>
                  <a:lnTo>
                    <a:pt x="163" y="254"/>
                  </a:lnTo>
                  <a:lnTo>
                    <a:pt x="162" y="253"/>
                  </a:lnTo>
                  <a:lnTo>
                    <a:pt x="160" y="252"/>
                  </a:lnTo>
                  <a:lnTo>
                    <a:pt x="159" y="252"/>
                  </a:lnTo>
                  <a:lnTo>
                    <a:pt x="156" y="251"/>
                  </a:lnTo>
                  <a:lnTo>
                    <a:pt x="154" y="251"/>
                  </a:lnTo>
                  <a:lnTo>
                    <a:pt x="152" y="251"/>
                  </a:lnTo>
                  <a:lnTo>
                    <a:pt x="150" y="250"/>
                  </a:lnTo>
                  <a:lnTo>
                    <a:pt x="148" y="250"/>
                  </a:lnTo>
                  <a:lnTo>
                    <a:pt x="145" y="250"/>
                  </a:lnTo>
                  <a:lnTo>
                    <a:pt x="143" y="250"/>
                  </a:lnTo>
                  <a:lnTo>
                    <a:pt x="140" y="250"/>
                  </a:lnTo>
                  <a:lnTo>
                    <a:pt x="138" y="250"/>
                  </a:lnTo>
                  <a:lnTo>
                    <a:pt x="136" y="249"/>
                  </a:lnTo>
                  <a:lnTo>
                    <a:pt x="79" y="249"/>
                  </a:lnTo>
                  <a:lnTo>
                    <a:pt x="79" y="393"/>
                  </a:lnTo>
                  <a:lnTo>
                    <a:pt x="0" y="3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5" name="Google Shape;75;p21"/>
          <p:cNvSpPr/>
          <p:nvPr/>
        </p:nvSpPr>
        <p:spPr>
          <a:xfrm>
            <a:off x="0" y="188913"/>
            <a:ext cx="12192000" cy="755650"/>
          </a:xfrm>
          <a:prstGeom prst="rect">
            <a:avLst/>
          </a:prstGeom>
          <a:solidFill>
            <a:srgbClr val="CDCDC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None/>
            </a:pPr>
            <a:r>
              <a:t/>
            </a:r>
            <a:endParaRPr b="1" sz="2600">
              <a:solidFill>
                <a:schemeClr val="dk2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pic>
        <p:nvPicPr>
          <p:cNvPr descr="unilogo4c" id="76" name="Google Shape;76;p21"/>
          <p:cNvPicPr preferRelativeResize="0"/>
          <p:nvPr/>
        </p:nvPicPr>
        <p:blipFill rotWithShape="1">
          <a:blip r:embed="rId2">
            <a:alphaModFix/>
          </a:blip>
          <a:srcRect b="0" l="0" r="80917" t="0"/>
          <a:stretch/>
        </p:blipFill>
        <p:spPr>
          <a:xfrm>
            <a:off x="-1588" y="188913"/>
            <a:ext cx="1836738" cy="7508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7" name="Google Shape;77;p21"/>
          <p:cNvGrpSpPr/>
          <p:nvPr/>
        </p:nvGrpSpPr>
        <p:grpSpPr>
          <a:xfrm>
            <a:off x="11222092" y="267493"/>
            <a:ext cx="719138" cy="593725"/>
            <a:chOff x="4876" y="255"/>
            <a:chExt cx="726" cy="599"/>
          </a:xfrm>
        </p:grpSpPr>
        <p:sp>
          <p:nvSpPr>
            <p:cNvPr id="78" name="Google Shape;78;p21"/>
            <p:cNvSpPr/>
            <p:nvPr/>
          </p:nvSpPr>
          <p:spPr>
            <a:xfrm>
              <a:off x="5278" y="734"/>
              <a:ext cx="102" cy="120"/>
            </a:xfrm>
            <a:custGeom>
              <a:rect b="b" l="l" r="r" t="t"/>
              <a:pathLst>
                <a:path extrusionOk="0" h="393" w="334"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9" y="1"/>
                  </a:lnTo>
                  <a:lnTo>
                    <a:pt x="130" y="1"/>
                  </a:lnTo>
                  <a:lnTo>
                    <a:pt x="141" y="3"/>
                  </a:lnTo>
                  <a:lnTo>
                    <a:pt x="152" y="3"/>
                  </a:lnTo>
                  <a:lnTo>
                    <a:pt x="162" y="4"/>
                  </a:lnTo>
                  <a:lnTo>
                    <a:pt x="173" y="6"/>
                  </a:lnTo>
                  <a:lnTo>
                    <a:pt x="183" y="8"/>
                  </a:lnTo>
                  <a:lnTo>
                    <a:pt x="194" y="10"/>
                  </a:lnTo>
                  <a:lnTo>
                    <a:pt x="203" y="12"/>
                  </a:lnTo>
                  <a:lnTo>
                    <a:pt x="213" y="15"/>
                  </a:lnTo>
                  <a:lnTo>
                    <a:pt x="222" y="18"/>
                  </a:lnTo>
                  <a:lnTo>
                    <a:pt x="232" y="22"/>
                  </a:lnTo>
                  <a:lnTo>
                    <a:pt x="241" y="26"/>
                  </a:lnTo>
                  <a:lnTo>
                    <a:pt x="249" y="31"/>
                  </a:lnTo>
                  <a:lnTo>
                    <a:pt x="257" y="35"/>
                  </a:lnTo>
                  <a:lnTo>
                    <a:pt x="265" y="41"/>
                  </a:lnTo>
                  <a:lnTo>
                    <a:pt x="272" y="46"/>
                  </a:lnTo>
                  <a:lnTo>
                    <a:pt x="280" y="53"/>
                  </a:lnTo>
                  <a:lnTo>
                    <a:pt x="287" y="59"/>
                  </a:lnTo>
                  <a:lnTo>
                    <a:pt x="293" y="67"/>
                  </a:lnTo>
                  <a:lnTo>
                    <a:pt x="300" y="75"/>
                  </a:lnTo>
                  <a:lnTo>
                    <a:pt x="305" y="82"/>
                  </a:lnTo>
                  <a:lnTo>
                    <a:pt x="310" y="91"/>
                  </a:lnTo>
                  <a:lnTo>
                    <a:pt x="315" y="101"/>
                  </a:lnTo>
                  <a:lnTo>
                    <a:pt x="318" y="111"/>
                  </a:lnTo>
                  <a:lnTo>
                    <a:pt x="323" y="122"/>
                  </a:lnTo>
                  <a:lnTo>
                    <a:pt x="326" y="133"/>
                  </a:lnTo>
                  <a:lnTo>
                    <a:pt x="328" y="145"/>
                  </a:lnTo>
                  <a:lnTo>
                    <a:pt x="330" y="157"/>
                  </a:lnTo>
                  <a:lnTo>
                    <a:pt x="332" y="170"/>
                  </a:lnTo>
                  <a:lnTo>
                    <a:pt x="333" y="183"/>
                  </a:lnTo>
                  <a:lnTo>
                    <a:pt x="334" y="197"/>
                  </a:lnTo>
                  <a:lnTo>
                    <a:pt x="334" y="197"/>
                  </a:lnTo>
                  <a:lnTo>
                    <a:pt x="333" y="213"/>
                  </a:lnTo>
                  <a:lnTo>
                    <a:pt x="332" y="226"/>
                  </a:lnTo>
                  <a:lnTo>
                    <a:pt x="330" y="239"/>
                  </a:lnTo>
                  <a:lnTo>
                    <a:pt x="328" y="251"/>
                  </a:lnTo>
                  <a:lnTo>
                    <a:pt x="326" y="263"/>
                  </a:lnTo>
                  <a:lnTo>
                    <a:pt x="323" y="274"/>
                  </a:lnTo>
                  <a:lnTo>
                    <a:pt x="318" y="285"/>
                  </a:lnTo>
                  <a:lnTo>
                    <a:pt x="315" y="295"/>
                  </a:lnTo>
                  <a:lnTo>
                    <a:pt x="310" y="304"/>
                  </a:lnTo>
                  <a:lnTo>
                    <a:pt x="305" y="312"/>
                  </a:lnTo>
                  <a:lnTo>
                    <a:pt x="300" y="321"/>
                  </a:lnTo>
                  <a:lnTo>
                    <a:pt x="293" y="329"/>
                  </a:lnTo>
                  <a:lnTo>
                    <a:pt x="287" y="336"/>
                  </a:lnTo>
                  <a:lnTo>
                    <a:pt x="280" y="343"/>
                  </a:lnTo>
                  <a:lnTo>
                    <a:pt x="272" y="348"/>
                  </a:lnTo>
                  <a:lnTo>
                    <a:pt x="265" y="355"/>
                  </a:lnTo>
                  <a:lnTo>
                    <a:pt x="257" y="359"/>
                  </a:lnTo>
                  <a:lnTo>
                    <a:pt x="249" y="365"/>
                  </a:lnTo>
                  <a:lnTo>
                    <a:pt x="241" y="369"/>
                  </a:lnTo>
                  <a:lnTo>
                    <a:pt x="232" y="374"/>
                  </a:lnTo>
                  <a:lnTo>
                    <a:pt x="222" y="377"/>
                  </a:lnTo>
                  <a:lnTo>
                    <a:pt x="213" y="380"/>
                  </a:lnTo>
                  <a:lnTo>
                    <a:pt x="203" y="382"/>
                  </a:lnTo>
                  <a:lnTo>
                    <a:pt x="194" y="386"/>
                  </a:lnTo>
                  <a:lnTo>
                    <a:pt x="183" y="388"/>
                  </a:lnTo>
                  <a:lnTo>
                    <a:pt x="173" y="389"/>
                  </a:lnTo>
                  <a:lnTo>
                    <a:pt x="162" y="391"/>
                  </a:lnTo>
                  <a:lnTo>
                    <a:pt x="152" y="392"/>
                  </a:lnTo>
                  <a:lnTo>
                    <a:pt x="141" y="392"/>
                  </a:lnTo>
                  <a:lnTo>
                    <a:pt x="130" y="393"/>
                  </a:lnTo>
                  <a:lnTo>
                    <a:pt x="119" y="393"/>
                  </a:lnTo>
                  <a:lnTo>
                    <a:pt x="108" y="393"/>
                  </a:lnTo>
                  <a:lnTo>
                    <a:pt x="0" y="393"/>
                  </a:lnTo>
                  <a:close/>
                  <a:moveTo>
                    <a:pt x="79" y="63"/>
                  </a:moveTo>
                  <a:lnTo>
                    <a:pt x="124" y="63"/>
                  </a:lnTo>
                  <a:lnTo>
                    <a:pt x="124" y="63"/>
                  </a:lnTo>
                  <a:lnTo>
                    <a:pt x="129" y="64"/>
                  </a:lnTo>
                  <a:lnTo>
                    <a:pt x="136" y="64"/>
                  </a:lnTo>
                  <a:lnTo>
                    <a:pt x="141" y="65"/>
                  </a:lnTo>
                  <a:lnTo>
                    <a:pt x="148" y="66"/>
                  </a:lnTo>
                  <a:lnTo>
                    <a:pt x="153" y="67"/>
                  </a:lnTo>
                  <a:lnTo>
                    <a:pt x="160" y="68"/>
                  </a:lnTo>
                  <a:lnTo>
                    <a:pt x="165" y="70"/>
                  </a:lnTo>
                  <a:lnTo>
                    <a:pt x="171" y="73"/>
                  </a:lnTo>
                  <a:lnTo>
                    <a:pt x="176" y="75"/>
                  </a:lnTo>
                  <a:lnTo>
                    <a:pt x="182" y="77"/>
                  </a:lnTo>
                  <a:lnTo>
                    <a:pt x="187" y="80"/>
                  </a:lnTo>
                  <a:lnTo>
                    <a:pt x="193" y="84"/>
                  </a:lnTo>
                  <a:lnTo>
                    <a:pt x="198" y="87"/>
                  </a:lnTo>
                  <a:lnTo>
                    <a:pt x="202" y="90"/>
                  </a:lnTo>
                  <a:lnTo>
                    <a:pt x="207" y="94"/>
                  </a:lnTo>
                  <a:lnTo>
                    <a:pt x="212" y="98"/>
                  </a:lnTo>
                  <a:lnTo>
                    <a:pt x="216" y="102"/>
                  </a:lnTo>
                  <a:lnTo>
                    <a:pt x="220" y="108"/>
                  </a:lnTo>
                  <a:lnTo>
                    <a:pt x="224" y="112"/>
                  </a:lnTo>
                  <a:lnTo>
                    <a:pt x="228" y="117"/>
                  </a:lnTo>
                  <a:lnTo>
                    <a:pt x="231" y="123"/>
                  </a:lnTo>
                  <a:lnTo>
                    <a:pt x="234" y="128"/>
                  </a:lnTo>
                  <a:lnTo>
                    <a:pt x="237" y="134"/>
                  </a:lnTo>
                  <a:lnTo>
                    <a:pt x="241" y="140"/>
                  </a:lnTo>
                  <a:lnTo>
                    <a:pt x="243" y="147"/>
                  </a:lnTo>
                  <a:lnTo>
                    <a:pt x="245" y="154"/>
                  </a:lnTo>
                  <a:lnTo>
                    <a:pt x="247" y="160"/>
                  </a:lnTo>
                  <a:lnTo>
                    <a:pt x="248" y="168"/>
                  </a:lnTo>
                  <a:lnTo>
                    <a:pt x="249" y="174"/>
                  </a:lnTo>
                  <a:lnTo>
                    <a:pt x="251" y="182"/>
                  </a:lnTo>
                  <a:lnTo>
                    <a:pt x="251" y="190"/>
                  </a:lnTo>
                  <a:lnTo>
                    <a:pt x="252" y="197"/>
                  </a:lnTo>
                  <a:lnTo>
                    <a:pt x="252" y="197"/>
                  </a:lnTo>
                  <a:lnTo>
                    <a:pt x="251" y="206"/>
                  </a:lnTo>
                  <a:lnTo>
                    <a:pt x="251" y="214"/>
                  </a:lnTo>
                  <a:lnTo>
                    <a:pt x="249" y="220"/>
                  </a:lnTo>
                  <a:lnTo>
                    <a:pt x="248" y="228"/>
                  </a:lnTo>
                  <a:lnTo>
                    <a:pt x="247" y="235"/>
                  </a:lnTo>
                  <a:lnTo>
                    <a:pt x="245" y="241"/>
                  </a:lnTo>
                  <a:lnTo>
                    <a:pt x="243" y="248"/>
                  </a:lnTo>
                  <a:lnTo>
                    <a:pt x="241" y="254"/>
                  </a:lnTo>
                  <a:lnTo>
                    <a:pt x="237" y="261"/>
                  </a:lnTo>
                  <a:lnTo>
                    <a:pt x="234" y="266"/>
                  </a:lnTo>
                  <a:lnTo>
                    <a:pt x="231" y="272"/>
                  </a:lnTo>
                  <a:lnTo>
                    <a:pt x="228" y="277"/>
                  </a:lnTo>
                  <a:lnTo>
                    <a:pt x="224" y="283"/>
                  </a:lnTo>
                  <a:lnTo>
                    <a:pt x="220" y="288"/>
                  </a:lnTo>
                  <a:lnTo>
                    <a:pt x="216" y="293"/>
                  </a:lnTo>
                  <a:lnTo>
                    <a:pt x="212" y="297"/>
                  </a:lnTo>
                  <a:lnTo>
                    <a:pt x="207" y="301"/>
                  </a:lnTo>
                  <a:lnTo>
                    <a:pt x="202" y="305"/>
                  </a:lnTo>
                  <a:lnTo>
                    <a:pt x="198" y="309"/>
                  </a:lnTo>
                  <a:lnTo>
                    <a:pt x="193" y="312"/>
                  </a:lnTo>
                  <a:lnTo>
                    <a:pt x="187" y="316"/>
                  </a:lnTo>
                  <a:lnTo>
                    <a:pt x="182" y="318"/>
                  </a:lnTo>
                  <a:lnTo>
                    <a:pt x="176" y="321"/>
                  </a:lnTo>
                  <a:lnTo>
                    <a:pt x="171" y="323"/>
                  </a:lnTo>
                  <a:lnTo>
                    <a:pt x="165" y="325"/>
                  </a:lnTo>
                  <a:lnTo>
                    <a:pt x="160" y="328"/>
                  </a:lnTo>
                  <a:lnTo>
                    <a:pt x="153" y="329"/>
                  </a:lnTo>
                  <a:lnTo>
                    <a:pt x="148" y="330"/>
                  </a:lnTo>
                  <a:lnTo>
                    <a:pt x="141" y="331"/>
                  </a:lnTo>
                  <a:lnTo>
                    <a:pt x="136" y="332"/>
                  </a:lnTo>
                  <a:lnTo>
                    <a:pt x="129" y="332"/>
                  </a:lnTo>
                  <a:lnTo>
                    <a:pt x="124" y="332"/>
                  </a:lnTo>
                  <a:lnTo>
                    <a:pt x="79" y="332"/>
                  </a:lnTo>
                  <a:lnTo>
                    <a:pt x="79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21"/>
            <p:cNvSpPr/>
            <p:nvPr/>
          </p:nvSpPr>
          <p:spPr>
            <a:xfrm>
              <a:off x="5401" y="734"/>
              <a:ext cx="71" cy="120"/>
            </a:xfrm>
            <a:custGeom>
              <a:rect b="b" l="l" r="r" t="t"/>
              <a:pathLst>
                <a:path extrusionOk="0" h="393" w="231"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79" y="0"/>
                  </a:lnTo>
                  <a:lnTo>
                    <a:pt x="79" y="288"/>
                  </a:lnTo>
                  <a:lnTo>
                    <a:pt x="79" y="332"/>
                  </a:lnTo>
                  <a:lnTo>
                    <a:pt x="231" y="332"/>
                  </a:lnTo>
                  <a:lnTo>
                    <a:pt x="231" y="393"/>
                  </a:lnTo>
                  <a:lnTo>
                    <a:pt x="0" y="3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21"/>
            <p:cNvSpPr/>
            <p:nvPr/>
          </p:nvSpPr>
          <p:spPr>
            <a:xfrm>
              <a:off x="4876" y="255"/>
              <a:ext cx="726" cy="559"/>
            </a:xfrm>
            <a:custGeom>
              <a:rect b="b" l="l" r="r" t="t"/>
              <a:pathLst>
                <a:path extrusionOk="0" h="1810" w="2350">
                  <a:moveTo>
                    <a:pt x="642" y="1810"/>
                  </a:moveTo>
                  <a:lnTo>
                    <a:pt x="1285" y="1165"/>
                  </a:lnTo>
                  <a:lnTo>
                    <a:pt x="1828" y="1165"/>
                  </a:lnTo>
                  <a:lnTo>
                    <a:pt x="2350" y="647"/>
                  </a:lnTo>
                  <a:lnTo>
                    <a:pt x="1715" y="647"/>
                  </a:lnTo>
                  <a:lnTo>
                    <a:pt x="1715" y="0"/>
                  </a:lnTo>
                  <a:lnTo>
                    <a:pt x="1072" y="645"/>
                  </a:lnTo>
                  <a:lnTo>
                    <a:pt x="523" y="645"/>
                  </a:lnTo>
                  <a:lnTo>
                    <a:pt x="0" y="1165"/>
                  </a:lnTo>
                  <a:lnTo>
                    <a:pt x="642" y="1165"/>
                  </a:lnTo>
                  <a:lnTo>
                    <a:pt x="642" y="1810"/>
                  </a:lnTo>
                  <a:close/>
                  <a:moveTo>
                    <a:pt x="774" y="1493"/>
                  </a:moveTo>
                  <a:lnTo>
                    <a:pt x="1100" y="1165"/>
                  </a:lnTo>
                  <a:lnTo>
                    <a:pt x="774" y="1165"/>
                  </a:lnTo>
                  <a:lnTo>
                    <a:pt x="774" y="1493"/>
                  </a:lnTo>
                  <a:close/>
                  <a:moveTo>
                    <a:pt x="681" y="1036"/>
                  </a:moveTo>
                  <a:lnTo>
                    <a:pt x="941" y="777"/>
                  </a:lnTo>
                  <a:lnTo>
                    <a:pt x="576" y="777"/>
                  </a:lnTo>
                  <a:lnTo>
                    <a:pt x="314" y="1036"/>
                  </a:lnTo>
                  <a:lnTo>
                    <a:pt x="681" y="1036"/>
                  </a:lnTo>
                  <a:close/>
                  <a:moveTo>
                    <a:pt x="1582" y="645"/>
                  </a:moveTo>
                  <a:lnTo>
                    <a:pt x="1582" y="317"/>
                  </a:lnTo>
                  <a:lnTo>
                    <a:pt x="1253" y="647"/>
                  </a:lnTo>
                  <a:lnTo>
                    <a:pt x="1253" y="647"/>
                  </a:lnTo>
                  <a:lnTo>
                    <a:pt x="1253" y="647"/>
                  </a:lnTo>
                  <a:lnTo>
                    <a:pt x="1256" y="647"/>
                  </a:lnTo>
                  <a:lnTo>
                    <a:pt x="1261" y="647"/>
                  </a:lnTo>
                  <a:lnTo>
                    <a:pt x="1266" y="647"/>
                  </a:lnTo>
                  <a:lnTo>
                    <a:pt x="1274" y="647"/>
                  </a:lnTo>
                  <a:lnTo>
                    <a:pt x="1283" y="647"/>
                  </a:lnTo>
                  <a:lnTo>
                    <a:pt x="1292" y="647"/>
                  </a:lnTo>
                  <a:lnTo>
                    <a:pt x="1304" y="647"/>
                  </a:lnTo>
                  <a:lnTo>
                    <a:pt x="1317" y="647"/>
                  </a:lnTo>
                  <a:lnTo>
                    <a:pt x="1329" y="647"/>
                  </a:lnTo>
                  <a:lnTo>
                    <a:pt x="1343" y="647"/>
                  </a:lnTo>
                  <a:lnTo>
                    <a:pt x="1357" y="647"/>
                  </a:lnTo>
                  <a:lnTo>
                    <a:pt x="1371" y="647"/>
                  </a:lnTo>
                  <a:lnTo>
                    <a:pt x="1387" y="647"/>
                  </a:lnTo>
                  <a:lnTo>
                    <a:pt x="1402" y="647"/>
                  </a:lnTo>
                  <a:lnTo>
                    <a:pt x="1417" y="646"/>
                  </a:lnTo>
                  <a:lnTo>
                    <a:pt x="1433" y="646"/>
                  </a:lnTo>
                  <a:lnTo>
                    <a:pt x="1448" y="646"/>
                  </a:lnTo>
                  <a:lnTo>
                    <a:pt x="1463" y="646"/>
                  </a:lnTo>
                  <a:lnTo>
                    <a:pt x="1477" y="646"/>
                  </a:lnTo>
                  <a:lnTo>
                    <a:pt x="1492" y="646"/>
                  </a:lnTo>
                  <a:lnTo>
                    <a:pt x="1506" y="646"/>
                  </a:lnTo>
                  <a:lnTo>
                    <a:pt x="1518" y="646"/>
                  </a:lnTo>
                  <a:lnTo>
                    <a:pt x="1530" y="646"/>
                  </a:lnTo>
                  <a:lnTo>
                    <a:pt x="1542" y="646"/>
                  </a:lnTo>
                  <a:lnTo>
                    <a:pt x="1552" y="646"/>
                  </a:lnTo>
                  <a:lnTo>
                    <a:pt x="1561" y="646"/>
                  </a:lnTo>
                  <a:lnTo>
                    <a:pt x="1568" y="646"/>
                  </a:lnTo>
                  <a:lnTo>
                    <a:pt x="1574" y="646"/>
                  </a:lnTo>
                  <a:lnTo>
                    <a:pt x="1578" y="646"/>
                  </a:lnTo>
                  <a:lnTo>
                    <a:pt x="1581" y="646"/>
                  </a:lnTo>
                  <a:lnTo>
                    <a:pt x="1582" y="645"/>
                  </a:lnTo>
                  <a:close/>
                  <a:moveTo>
                    <a:pt x="1774" y="1036"/>
                  </a:moveTo>
                  <a:lnTo>
                    <a:pt x="2036" y="777"/>
                  </a:lnTo>
                  <a:lnTo>
                    <a:pt x="1670" y="777"/>
                  </a:lnTo>
                  <a:lnTo>
                    <a:pt x="1408" y="1036"/>
                  </a:lnTo>
                  <a:lnTo>
                    <a:pt x="1774" y="1036"/>
                  </a:lnTo>
                  <a:close/>
                  <a:moveTo>
                    <a:pt x="1228" y="1036"/>
                  </a:moveTo>
                  <a:lnTo>
                    <a:pt x="1488" y="777"/>
                  </a:lnTo>
                  <a:lnTo>
                    <a:pt x="1125" y="777"/>
                  </a:lnTo>
                  <a:lnTo>
                    <a:pt x="864" y="1036"/>
                  </a:lnTo>
                  <a:lnTo>
                    <a:pt x="1228" y="10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21"/>
            <p:cNvSpPr/>
            <p:nvPr/>
          </p:nvSpPr>
          <p:spPr>
            <a:xfrm>
              <a:off x="5491" y="734"/>
              <a:ext cx="102" cy="120"/>
            </a:xfrm>
            <a:custGeom>
              <a:rect b="b" l="l" r="r" t="t"/>
              <a:pathLst>
                <a:path extrusionOk="0" h="393" w="326">
                  <a:moveTo>
                    <a:pt x="79" y="63"/>
                  </a:moveTo>
                  <a:lnTo>
                    <a:pt x="139" y="63"/>
                  </a:lnTo>
                  <a:lnTo>
                    <a:pt x="139" y="63"/>
                  </a:lnTo>
                  <a:lnTo>
                    <a:pt x="140" y="64"/>
                  </a:lnTo>
                  <a:lnTo>
                    <a:pt x="141" y="64"/>
                  </a:lnTo>
                  <a:lnTo>
                    <a:pt x="142" y="64"/>
                  </a:lnTo>
                  <a:lnTo>
                    <a:pt x="144" y="64"/>
                  </a:lnTo>
                  <a:lnTo>
                    <a:pt x="146" y="64"/>
                  </a:lnTo>
                  <a:lnTo>
                    <a:pt x="150" y="64"/>
                  </a:lnTo>
                  <a:lnTo>
                    <a:pt x="152" y="65"/>
                  </a:lnTo>
                  <a:lnTo>
                    <a:pt x="155" y="65"/>
                  </a:lnTo>
                  <a:lnTo>
                    <a:pt x="157" y="65"/>
                  </a:lnTo>
                  <a:lnTo>
                    <a:pt x="161" y="66"/>
                  </a:lnTo>
                  <a:lnTo>
                    <a:pt x="164" y="67"/>
                  </a:lnTo>
                  <a:lnTo>
                    <a:pt x="168" y="68"/>
                  </a:lnTo>
                  <a:lnTo>
                    <a:pt x="172" y="69"/>
                  </a:lnTo>
                  <a:lnTo>
                    <a:pt x="175" y="70"/>
                  </a:lnTo>
                  <a:lnTo>
                    <a:pt x="178" y="71"/>
                  </a:lnTo>
                  <a:lnTo>
                    <a:pt x="182" y="73"/>
                  </a:lnTo>
                  <a:lnTo>
                    <a:pt x="186" y="75"/>
                  </a:lnTo>
                  <a:lnTo>
                    <a:pt x="189" y="77"/>
                  </a:lnTo>
                  <a:lnTo>
                    <a:pt x="192" y="79"/>
                  </a:lnTo>
                  <a:lnTo>
                    <a:pt x="196" y="81"/>
                  </a:lnTo>
                  <a:lnTo>
                    <a:pt x="199" y="84"/>
                  </a:lnTo>
                  <a:lnTo>
                    <a:pt x="201" y="86"/>
                  </a:lnTo>
                  <a:lnTo>
                    <a:pt x="205" y="89"/>
                  </a:lnTo>
                  <a:lnTo>
                    <a:pt x="207" y="92"/>
                  </a:lnTo>
                  <a:lnTo>
                    <a:pt x="210" y="96"/>
                  </a:lnTo>
                  <a:lnTo>
                    <a:pt x="212" y="100"/>
                  </a:lnTo>
                  <a:lnTo>
                    <a:pt x="213" y="103"/>
                  </a:lnTo>
                  <a:lnTo>
                    <a:pt x="215" y="108"/>
                  </a:lnTo>
                  <a:lnTo>
                    <a:pt x="217" y="112"/>
                  </a:lnTo>
                  <a:lnTo>
                    <a:pt x="218" y="117"/>
                  </a:lnTo>
                  <a:lnTo>
                    <a:pt x="218" y="122"/>
                  </a:lnTo>
                  <a:lnTo>
                    <a:pt x="219" y="127"/>
                  </a:lnTo>
                  <a:lnTo>
                    <a:pt x="219" y="127"/>
                  </a:lnTo>
                  <a:lnTo>
                    <a:pt x="218" y="133"/>
                  </a:lnTo>
                  <a:lnTo>
                    <a:pt x="218" y="138"/>
                  </a:lnTo>
                  <a:lnTo>
                    <a:pt x="217" y="143"/>
                  </a:lnTo>
                  <a:lnTo>
                    <a:pt x="215" y="147"/>
                  </a:lnTo>
                  <a:lnTo>
                    <a:pt x="213" y="151"/>
                  </a:lnTo>
                  <a:lnTo>
                    <a:pt x="211" y="155"/>
                  </a:lnTo>
                  <a:lnTo>
                    <a:pt x="209" y="158"/>
                  </a:lnTo>
                  <a:lnTo>
                    <a:pt x="207" y="161"/>
                  </a:lnTo>
                  <a:lnTo>
                    <a:pt x="205" y="165"/>
                  </a:lnTo>
                  <a:lnTo>
                    <a:pt x="201" y="168"/>
                  </a:lnTo>
                  <a:lnTo>
                    <a:pt x="199" y="170"/>
                  </a:lnTo>
                  <a:lnTo>
                    <a:pt x="196" y="172"/>
                  </a:lnTo>
                  <a:lnTo>
                    <a:pt x="192" y="174"/>
                  </a:lnTo>
                  <a:lnTo>
                    <a:pt x="189" y="175"/>
                  </a:lnTo>
                  <a:lnTo>
                    <a:pt x="186" y="178"/>
                  </a:lnTo>
                  <a:lnTo>
                    <a:pt x="183" y="179"/>
                  </a:lnTo>
                  <a:lnTo>
                    <a:pt x="179" y="181"/>
                  </a:lnTo>
                  <a:lnTo>
                    <a:pt x="175" y="182"/>
                  </a:lnTo>
                  <a:lnTo>
                    <a:pt x="172" y="183"/>
                  </a:lnTo>
                  <a:lnTo>
                    <a:pt x="168" y="183"/>
                  </a:lnTo>
                  <a:lnTo>
                    <a:pt x="165" y="184"/>
                  </a:lnTo>
                  <a:lnTo>
                    <a:pt x="162" y="185"/>
                  </a:lnTo>
                  <a:lnTo>
                    <a:pt x="159" y="185"/>
                  </a:lnTo>
                  <a:lnTo>
                    <a:pt x="155" y="186"/>
                  </a:lnTo>
                  <a:lnTo>
                    <a:pt x="153" y="186"/>
                  </a:lnTo>
                  <a:lnTo>
                    <a:pt x="150" y="186"/>
                  </a:lnTo>
                  <a:lnTo>
                    <a:pt x="148" y="186"/>
                  </a:lnTo>
                  <a:lnTo>
                    <a:pt x="145" y="186"/>
                  </a:lnTo>
                  <a:lnTo>
                    <a:pt x="143" y="186"/>
                  </a:lnTo>
                  <a:lnTo>
                    <a:pt x="141" y="186"/>
                  </a:lnTo>
                  <a:lnTo>
                    <a:pt x="140" y="186"/>
                  </a:lnTo>
                  <a:lnTo>
                    <a:pt x="139" y="186"/>
                  </a:lnTo>
                  <a:lnTo>
                    <a:pt x="79" y="186"/>
                  </a:lnTo>
                  <a:lnTo>
                    <a:pt x="79" y="63"/>
                  </a:lnTo>
                  <a:close/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138" y="0"/>
                  </a:lnTo>
                  <a:lnTo>
                    <a:pt x="138" y="0"/>
                  </a:lnTo>
                  <a:lnTo>
                    <a:pt x="140" y="1"/>
                  </a:lnTo>
                  <a:lnTo>
                    <a:pt x="143" y="1"/>
                  </a:lnTo>
                  <a:lnTo>
                    <a:pt x="146" y="1"/>
                  </a:lnTo>
                  <a:lnTo>
                    <a:pt x="151" y="1"/>
                  </a:lnTo>
                  <a:lnTo>
                    <a:pt x="155" y="1"/>
                  </a:lnTo>
                  <a:lnTo>
                    <a:pt x="161" y="3"/>
                  </a:lnTo>
                  <a:lnTo>
                    <a:pt x="166" y="3"/>
                  </a:lnTo>
                  <a:lnTo>
                    <a:pt x="172" y="4"/>
                  </a:lnTo>
                  <a:lnTo>
                    <a:pt x="178" y="5"/>
                  </a:lnTo>
                  <a:lnTo>
                    <a:pt x="185" y="6"/>
                  </a:lnTo>
                  <a:lnTo>
                    <a:pt x="191" y="7"/>
                  </a:lnTo>
                  <a:lnTo>
                    <a:pt x="198" y="8"/>
                  </a:lnTo>
                  <a:lnTo>
                    <a:pt x="205" y="10"/>
                  </a:lnTo>
                  <a:lnTo>
                    <a:pt x="212" y="12"/>
                  </a:lnTo>
                  <a:lnTo>
                    <a:pt x="219" y="15"/>
                  </a:lnTo>
                  <a:lnTo>
                    <a:pt x="226" y="18"/>
                  </a:lnTo>
                  <a:lnTo>
                    <a:pt x="233" y="21"/>
                  </a:lnTo>
                  <a:lnTo>
                    <a:pt x="240" y="24"/>
                  </a:lnTo>
                  <a:lnTo>
                    <a:pt x="246" y="28"/>
                  </a:lnTo>
                  <a:lnTo>
                    <a:pt x="253" y="32"/>
                  </a:lnTo>
                  <a:lnTo>
                    <a:pt x="259" y="38"/>
                  </a:lnTo>
                  <a:lnTo>
                    <a:pt x="266" y="43"/>
                  </a:lnTo>
                  <a:lnTo>
                    <a:pt x="271" y="48"/>
                  </a:lnTo>
                  <a:lnTo>
                    <a:pt x="276" y="54"/>
                  </a:lnTo>
                  <a:lnTo>
                    <a:pt x="281" y="62"/>
                  </a:lnTo>
                  <a:lnTo>
                    <a:pt x="285" y="68"/>
                  </a:lnTo>
                  <a:lnTo>
                    <a:pt x="289" y="76"/>
                  </a:lnTo>
                  <a:lnTo>
                    <a:pt x="292" y="85"/>
                  </a:lnTo>
                  <a:lnTo>
                    <a:pt x="295" y="93"/>
                  </a:lnTo>
                  <a:lnTo>
                    <a:pt x="298" y="103"/>
                  </a:lnTo>
                  <a:lnTo>
                    <a:pt x="299" y="113"/>
                  </a:lnTo>
                  <a:lnTo>
                    <a:pt x="300" y="124"/>
                  </a:lnTo>
                  <a:lnTo>
                    <a:pt x="300" y="124"/>
                  </a:lnTo>
                  <a:lnTo>
                    <a:pt x="299" y="130"/>
                  </a:lnTo>
                  <a:lnTo>
                    <a:pt x="299" y="134"/>
                  </a:lnTo>
                  <a:lnTo>
                    <a:pt x="298" y="138"/>
                  </a:lnTo>
                  <a:lnTo>
                    <a:pt x="298" y="143"/>
                  </a:lnTo>
                  <a:lnTo>
                    <a:pt x="295" y="147"/>
                  </a:lnTo>
                  <a:lnTo>
                    <a:pt x="294" y="151"/>
                  </a:lnTo>
                  <a:lnTo>
                    <a:pt x="293" y="156"/>
                  </a:lnTo>
                  <a:lnTo>
                    <a:pt x="291" y="159"/>
                  </a:lnTo>
                  <a:lnTo>
                    <a:pt x="289" y="163"/>
                  </a:lnTo>
                  <a:lnTo>
                    <a:pt x="287" y="167"/>
                  </a:lnTo>
                  <a:lnTo>
                    <a:pt x="284" y="171"/>
                  </a:lnTo>
                  <a:lnTo>
                    <a:pt x="282" y="174"/>
                  </a:lnTo>
                  <a:lnTo>
                    <a:pt x="279" y="178"/>
                  </a:lnTo>
                  <a:lnTo>
                    <a:pt x="277" y="181"/>
                  </a:lnTo>
                  <a:lnTo>
                    <a:pt x="273" y="184"/>
                  </a:lnTo>
                  <a:lnTo>
                    <a:pt x="271" y="188"/>
                  </a:lnTo>
                  <a:lnTo>
                    <a:pt x="268" y="190"/>
                  </a:lnTo>
                  <a:lnTo>
                    <a:pt x="265" y="193"/>
                  </a:lnTo>
                  <a:lnTo>
                    <a:pt x="261" y="195"/>
                  </a:lnTo>
                  <a:lnTo>
                    <a:pt x="258" y="198"/>
                  </a:lnTo>
                  <a:lnTo>
                    <a:pt x="255" y="201"/>
                  </a:lnTo>
                  <a:lnTo>
                    <a:pt x="252" y="203"/>
                  </a:lnTo>
                  <a:lnTo>
                    <a:pt x="248" y="205"/>
                  </a:lnTo>
                  <a:lnTo>
                    <a:pt x="245" y="207"/>
                  </a:lnTo>
                  <a:lnTo>
                    <a:pt x="242" y="209"/>
                  </a:lnTo>
                  <a:lnTo>
                    <a:pt x="238" y="211"/>
                  </a:lnTo>
                  <a:lnTo>
                    <a:pt x="235" y="213"/>
                  </a:lnTo>
                  <a:lnTo>
                    <a:pt x="232" y="214"/>
                  </a:lnTo>
                  <a:lnTo>
                    <a:pt x="229" y="215"/>
                  </a:lnTo>
                  <a:lnTo>
                    <a:pt x="225" y="217"/>
                  </a:lnTo>
                  <a:lnTo>
                    <a:pt x="222" y="218"/>
                  </a:lnTo>
                  <a:lnTo>
                    <a:pt x="220" y="218"/>
                  </a:lnTo>
                  <a:lnTo>
                    <a:pt x="220" y="218"/>
                  </a:lnTo>
                  <a:lnTo>
                    <a:pt x="220" y="219"/>
                  </a:lnTo>
                  <a:lnTo>
                    <a:pt x="221" y="219"/>
                  </a:lnTo>
                  <a:lnTo>
                    <a:pt x="221" y="219"/>
                  </a:lnTo>
                  <a:lnTo>
                    <a:pt x="222" y="219"/>
                  </a:lnTo>
                  <a:lnTo>
                    <a:pt x="223" y="219"/>
                  </a:lnTo>
                  <a:lnTo>
                    <a:pt x="224" y="219"/>
                  </a:lnTo>
                  <a:lnTo>
                    <a:pt x="225" y="219"/>
                  </a:lnTo>
                  <a:lnTo>
                    <a:pt x="226" y="220"/>
                  </a:lnTo>
                  <a:lnTo>
                    <a:pt x="227" y="220"/>
                  </a:lnTo>
                  <a:lnTo>
                    <a:pt x="229" y="220"/>
                  </a:lnTo>
                  <a:lnTo>
                    <a:pt x="230" y="220"/>
                  </a:lnTo>
                  <a:lnTo>
                    <a:pt x="231" y="221"/>
                  </a:lnTo>
                  <a:lnTo>
                    <a:pt x="232" y="221"/>
                  </a:lnTo>
                  <a:lnTo>
                    <a:pt x="233" y="223"/>
                  </a:lnTo>
                  <a:lnTo>
                    <a:pt x="234" y="223"/>
                  </a:lnTo>
                  <a:lnTo>
                    <a:pt x="236" y="224"/>
                  </a:lnTo>
                  <a:lnTo>
                    <a:pt x="237" y="225"/>
                  </a:lnTo>
                  <a:lnTo>
                    <a:pt x="238" y="226"/>
                  </a:lnTo>
                  <a:lnTo>
                    <a:pt x="240" y="227"/>
                  </a:lnTo>
                  <a:lnTo>
                    <a:pt x="242" y="228"/>
                  </a:lnTo>
                  <a:lnTo>
                    <a:pt x="243" y="229"/>
                  </a:lnTo>
                  <a:lnTo>
                    <a:pt x="244" y="230"/>
                  </a:lnTo>
                  <a:lnTo>
                    <a:pt x="245" y="231"/>
                  </a:lnTo>
                  <a:lnTo>
                    <a:pt x="247" y="234"/>
                  </a:lnTo>
                  <a:lnTo>
                    <a:pt x="248" y="235"/>
                  </a:lnTo>
                  <a:lnTo>
                    <a:pt x="249" y="237"/>
                  </a:lnTo>
                  <a:lnTo>
                    <a:pt x="252" y="239"/>
                  </a:lnTo>
                  <a:lnTo>
                    <a:pt x="253" y="241"/>
                  </a:lnTo>
                  <a:lnTo>
                    <a:pt x="255" y="243"/>
                  </a:lnTo>
                  <a:lnTo>
                    <a:pt x="256" y="246"/>
                  </a:lnTo>
                  <a:lnTo>
                    <a:pt x="257" y="249"/>
                  </a:lnTo>
                  <a:lnTo>
                    <a:pt x="259" y="251"/>
                  </a:lnTo>
                  <a:lnTo>
                    <a:pt x="326" y="393"/>
                  </a:lnTo>
                  <a:lnTo>
                    <a:pt x="238" y="393"/>
                  </a:lnTo>
                  <a:lnTo>
                    <a:pt x="187" y="282"/>
                  </a:lnTo>
                  <a:lnTo>
                    <a:pt x="187" y="282"/>
                  </a:lnTo>
                  <a:lnTo>
                    <a:pt x="186" y="279"/>
                  </a:lnTo>
                  <a:lnTo>
                    <a:pt x="185" y="277"/>
                  </a:lnTo>
                  <a:lnTo>
                    <a:pt x="184" y="275"/>
                  </a:lnTo>
                  <a:lnTo>
                    <a:pt x="183" y="274"/>
                  </a:lnTo>
                  <a:lnTo>
                    <a:pt x="182" y="272"/>
                  </a:lnTo>
                  <a:lnTo>
                    <a:pt x="180" y="270"/>
                  </a:lnTo>
                  <a:lnTo>
                    <a:pt x="179" y="269"/>
                  </a:lnTo>
                  <a:lnTo>
                    <a:pt x="178" y="266"/>
                  </a:lnTo>
                  <a:lnTo>
                    <a:pt x="177" y="265"/>
                  </a:lnTo>
                  <a:lnTo>
                    <a:pt x="176" y="263"/>
                  </a:lnTo>
                  <a:lnTo>
                    <a:pt x="175" y="262"/>
                  </a:lnTo>
                  <a:lnTo>
                    <a:pt x="174" y="261"/>
                  </a:lnTo>
                  <a:lnTo>
                    <a:pt x="173" y="260"/>
                  </a:lnTo>
                  <a:lnTo>
                    <a:pt x="171" y="259"/>
                  </a:lnTo>
                  <a:lnTo>
                    <a:pt x="169" y="258"/>
                  </a:lnTo>
                  <a:lnTo>
                    <a:pt x="168" y="256"/>
                  </a:lnTo>
                  <a:lnTo>
                    <a:pt x="166" y="255"/>
                  </a:lnTo>
                  <a:lnTo>
                    <a:pt x="165" y="254"/>
                  </a:lnTo>
                  <a:lnTo>
                    <a:pt x="163" y="254"/>
                  </a:lnTo>
                  <a:lnTo>
                    <a:pt x="162" y="253"/>
                  </a:lnTo>
                  <a:lnTo>
                    <a:pt x="160" y="252"/>
                  </a:lnTo>
                  <a:lnTo>
                    <a:pt x="159" y="252"/>
                  </a:lnTo>
                  <a:lnTo>
                    <a:pt x="156" y="251"/>
                  </a:lnTo>
                  <a:lnTo>
                    <a:pt x="154" y="251"/>
                  </a:lnTo>
                  <a:lnTo>
                    <a:pt x="152" y="251"/>
                  </a:lnTo>
                  <a:lnTo>
                    <a:pt x="150" y="250"/>
                  </a:lnTo>
                  <a:lnTo>
                    <a:pt x="148" y="250"/>
                  </a:lnTo>
                  <a:lnTo>
                    <a:pt x="145" y="250"/>
                  </a:lnTo>
                  <a:lnTo>
                    <a:pt x="143" y="250"/>
                  </a:lnTo>
                  <a:lnTo>
                    <a:pt x="140" y="250"/>
                  </a:lnTo>
                  <a:lnTo>
                    <a:pt x="138" y="250"/>
                  </a:lnTo>
                  <a:lnTo>
                    <a:pt x="136" y="249"/>
                  </a:lnTo>
                  <a:lnTo>
                    <a:pt x="79" y="249"/>
                  </a:lnTo>
                  <a:lnTo>
                    <a:pt x="79" y="393"/>
                  </a:lnTo>
                  <a:lnTo>
                    <a:pt x="0" y="3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6" name="Google Shape;86;p22"/>
          <p:cNvSpPr/>
          <p:nvPr/>
        </p:nvSpPr>
        <p:spPr>
          <a:xfrm>
            <a:off x="0" y="188913"/>
            <a:ext cx="12192000" cy="755650"/>
          </a:xfrm>
          <a:prstGeom prst="rect">
            <a:avLst/>
          </a:prstGeom>
          <a:solidFill>
            <a:srgbClr val="CDCDC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None/>
            </a:pPr>
            <a:r>
              <a:t/>
            </a:r>
            <a:endParaRPr b="1" sz="2600">
              <a:solidFill>
                <a:schemeClr val="dk2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pic>
        <p:nvPicPr>
          <p:cNvPr descr="unilogo4c" id="87" name="Google Shape;87;p22"/>
          <p:cNvPicPr preferRelativeResize="0"/>
          <p:nvPr/>
        </p:nvPicPr>
        <p:blipFill rotWithShape="1">
          <a:blip r:embed="rId2">
            <a:alphaModFix/>
          </a:blip>
          <a:srcRect b="0" l="0" r="80917" t="0"/>
          <a:stretch/>
        </p:blipFill>
        <p:spPr>
          <a:xfrm>
            <a:off x="-1588" y="188913"/>
            <a:ext cx="1836738" cy="7508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8" name="Google Shape;88;p22"/>
          <p:cNvGrpSpPr/>
          <p:nvPr/>
        </p:nvGrpSpPr>
        <p:grpSpPr>
          <a:xfrm>
            <a:off x="11222092" y="267493"/>
            <a:ext cx="719138" cy="593725"/>
            <a:chOff x="4876" y="255"/>
            <a:chExt cx="726" cy="599"/>
          </a:xfrm>
        </p:grpSpPr>
        <p:sp>
          <p:nvSpPr>
            <p:cNvPr id="89" name="Google Shape;89;p22"/>
            <p:cNvSpPr/>
            <p:nvPr/>
          </p:nvSpPr>
          <p:spPr>
            <a:xfrm>
              <a:off x="5278" y="734"/>
              <a:ext cx="102" cy="120"/>
            </a:xfrm>
            <a:custGeom>
              <a:rect b="b" l="l" r="r" t="t"/>
              <a:pathLst>
                <a:path extrusionOk="0" h="393" w="334"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9" y="1"/>
                  </a:lnTo>
                  <a:lnTo>
                    <a:pt x="130" y="1"/>
                  </a:lnTo>
                  <a:lnTo>
                    <a:pt x="141" y="3"/>
                  </a:lnTo>
                  <a:lnTo>
                    <a:pt x="152" y="3"/>
                  </a:lnTo>
                  <a:lnTo>
                    <a:pt x="162" y="4"/>
                  </a:lnTo>
                  <a:lnTo>
                    <a:pt x="173" y="6"/>
                  </a:lnTo>
                  <a:lnTo>
                    <a:pt x="183" y="8"/>
                  </a:lnTo>
                  <a:lnTo>
                    <a:pt x="194" y="10"/>
                  </a:lnTo>
                  <a:lnTo>
                    <a:pt x="203" y="12"/>
                  </a:lnTo>
                  <a:lnTo>
                    <a:pt x="213" y="15"/>
                  </a:lnTo>
                  <a:lnTo>
                    <a:pt x="222" y="18"/>
                  </a:lnTo>
                  <a:lnTo>
                    <a:pt x="232" y="22"/>
                  </a:lnTo>
                  <a:lnTo>
                    <a:pt x="241" y="26"/>
                  </a:lnTo>
                  <a:lnTo>
                    <a:pt x="249" y="31"/>
                  </a:lnTo>
                  <a:lnTo>
                    <a:pt x="257" y="35"/>
                  </a:lnTo>
                  <a:lnTo>
                    <a:pt x="265" y="41"/>
                  </a:lnTo>
                  <a:lnTo>
                    <a:pt x="272" y="46"/>
                  </a:lnTo>
                  <a:lnTo>
                    <a:pt x="280" y="53"/>
                  </a:lnTo>
                  <a:lnTo>
                    <a:pt x="287" y="59"/>
                  </a:lnTo>
                  <a:lnTo>
                    <a:pt x="293" y="67"/>
                  </a:lnTo>
                  <a:lnTo>
                    <a:pt x="300" y="75"/>
                  </a:lnTo>
                  <a:lnTo>
                    <a:pt x="305" y="82"/>
                  </a:lnTo>
                  <a:lnTo>
                    <a:pt x="310" y="91"/>
                  </a:lnTo>
                  <a:lnTo>
                    <a:pt x="315" y="101"/>
                  </a:lnTo>
                  <a:lnTo>
                    <a:pt x="318" y="111"/>
                  </a:lnTo>
                  <a:lnTo>
                    <a:pt x="323" y="122"/>
                  </a:lnTo>
                  <a:lnTo>
                    <a:pt x="326" y="133"/>
                  </a:lnTo>
                  <a:lnTo>
                    <a:pt x="328" y="145"/>
                  </a:lnTo>
                  <a:lnTo>
                    <a:pt x="330" y="157"/>
                  </a:lnTo>
                  <a:lnTo>
                    <a:pt x="332" y="170"/>
                  </a:lnTo>
                  <a:lnTo>
                    <a:pt x="333" y="183"/>
                  </a:lnTo>
                  <a:lnTo>
                    <a:pt x="334" y="197"/>
                  </a:lnTo>
                  <a:lnTo>
                    <a:pt x="334" y="197"/>
                  </a:lnTo>
                  <a:lnTo>
                    <a:pt x="333" y="213"/>
                  </a:lnTo>
                  <a:lnTo>
                    <a:pt x="332" y="226"/>
                  </a:lnTo>
                  <a:lnTo>
                    <a:pt x="330" y="239"/>
                  </a:lnTo>
                  <a:lnTo>
                    <a:pt x="328" y="251"/>
                  </a:lnTo>
                  <a:lnTo>
                    <a:pt x="326" y="263"/>
                  </a:lnTo>
                  <a:lnTo>
                    <a:pt x="323" y="274"/>
                  </a:lnTo>
                  <a:lnTo>
                    <a:pt x="318" y="285"/>
                  </a:lnTo>
                  <a:lnTo>
                    <a:pt x="315" y="295"/>
                  </a:lnTo>
                  <a:lnTo>
                    <a:pt x="310" y="304"/>
                  </a:lnTo>
                  <a:lnTo>
                    <a:pt x="305" y="312"/>
                  </a:lnTo>
                  <a:lnTo>
                    <a:pt x="300" y="321"/>
                  </a:lnTo>
                  <a:lnTo>
                    <a:pt x="293" y="329"/>
                  </a:lnTo>
                  <a:lnTo>
                    <a:pt x="287" y="336"/>
                  </a:lnTo>
                  <a:lnTo>
                    <a:pt x="280" y="343"/>
                  </a:lnTo>
                  <a:lnTo>
                    <a:pt x="272" y="348"/>
                  </a:lnTo>
                  <a:lnTo>
                    <a:pt x="265" y="355"/>
                  </a:lnTo>
                  <a:lnTo>
                    <a:pt x="257" y="359"/>
                  </a:lnTo>
                  <a:lnTo>
                    <a:pt x="249" y="365"/>
                  </a:lnTo>
                  <a:lnTo>
                    <a:pt x="241" y="369"/>
                  </a:lnTo>
                  <a:lnTo>
                    <a:pt x="232" y="374"/>
                  </a:lnTo>
                  <a:lnTo>
                    <a:pt x="222" y="377"/>
                  </a:lnTo>
                  <a:lnTo>
                    <a:pt x="213" y="380"/>
                  </a:lnTo>
                  <a:lnTo>
                    <a:pt x="203" y="382"/>
                  </a:lnTo>
                  <a:lnTo>
                    <a:pt x="194" y="386"/>
                  </a:lnTo>
                  <a:lnTo>
                    <a:pt x="183" y="388"/>
                  </a:lnTo>
                  <a:lnTo>
                    <a:pt x="173" y="389"/>
                  </a:lnTo>
                  <a:lnTo>
                    <a:pt x="162" y="391"/>
                  </a:lnTo>
                  <a:lnTo>
                    <a:pt x="152" y="392"/>
                  </a:lnTo>
                  <a:lnTo>
                    <a:pt x="141" y="392"/>
                  </a:lnTo>
                  <a:lnTo>
                    <a:pt x="130" y="393"/>
                  </a:lnTo>
                  <a:lnTo>
                    <a:pt x="119" y="393"/>
                  </a:lnTo>
                  <a:lnTo>
                    <a:pt x="108" y="393"/>
                  </a:lnTo>
                  <a:lnTo>
                    <a:pt x="0" y="393"/>
                  </a:lnTo>
                  <a:close/>
                  <a:moveTo>
                    <a:pt x="79" y="63"/>
                  </a:moveTo>
                  <a:lnTo>
                    <a:pt x="124" y="63"/>
                  </a:lnTo>
                  <a:lnTo>
                    <a:pt x="124" y="63"/>
                  </a:lnTo>
                  <a:lnTo>
                    <a:pt x="129" y="64"/>
                  </a:lnTo>
                  <a:lnTo>
                    <a:pt x="136" y="64"/>
                  </a:lnTo>
                  <a:lnTo>
                    <a:pt x="141" y="65"/>
                  </a:lnTo>
                  <a:lnTo>
                    <a:pt x="148" y="66"/>
                  </a:lnTo>
                  <a:lnTo>
                    <a:pt x="153" y="67"/>
                  </a:lnTo>
                  <a:lnTo>
                    <a:pt x="160" y="68"/>
                  </a:lnTo>
                  <a:lnTo>
                    <a:pt x="165" y="70"/>
                  </a:lnTo>
                  <a:lnTo>
                    <a:pt x="171" y="73"/>
                  </a:lnTo>
                  <a:lnTo>
                    <a:pt x="176" y="75"/>
                  </a:lnTo>
                  <a:lnTo>
                    <a:pt x="182" y="77"/>
                  </a:lnTo>
                  <a:lnTo>
                    <a:pt x="187" y="80"/>
                  </a:lnTo>
                  <a:lnTo>
                    <a:pt x="193" y="84"/>
                  </a:lnTo>
                  <a:lnTo>
                    <a:pt x="198" y="87"/>
                  </a:lnTo>
                  <a:lnTo>
                    <a:pt x="202" y="90"/>
                  </a:lnTo>
                  <a:lnTo>
                    <a:pt x="207" y="94"/>
                  </a:lnTo>
                  <a:lnTo>
                    <a:pt x="212" y="98"/>
                  </a:lnTo>
                  <a:lnTo>
                    <a:pt x="216" y="102"/>
                  </a:lnTo>
                  <a:lnTo>
                    <a:pt x="220" y="108"/>
                  </a:lnTo>
                  <a:lnTo>
                    <a:pt x="224" y="112"/>
                  </a:lnTo>
                  <a:lnTo>
                    <a:pt x="228" y="117"/>
                  </a:lnTo>
                  <a:lnTo>
                    <a:pt x="231" y="123"/>
                  </a:lnTo>
                  <a:lnTo>
                    <a:pt x="234" y="128"/>
                  </a:lnTo>
                  <a:lnTo>
                    <a:pt x="237" y="134"/>
                  </a:lnTo>
                  <a:lnTo>
                    <a:pt x="241" y="140"/>
                  </a:lnTo>
                  <a:lnTo>
                    <a:pt x="243" y="147"/>
                  </a:lnTo>
                  <a:lnTo>
                    <a:pt x="245" y="154"/>
                  </a:lnTo>
                  <a:lnTo>
                    <a:pt x="247" y="160"/>
                  </a:lnTo>
                  <a:lnTo>
                    <a:pt x="248" y="168"/>
                  </a:lnTo>
                  <a:lnTo>
                    <a:pt x="249" y="174"/>
                  </a:lnTo>
                  <a:lnTo>
                    <a:pt x="251" y="182"/>
                  </a:lnTo>
                  <a:lnTo>
                    <a:pt x="251" y="190"/>
                  </a:lnTo>
                  <a:lnTo>
                    <a:pt x="252" y="197"/>
                  </a:lnTo>
                  <a:lnTo>
                    <a:pt x="252" y="197"/>
                  </a:lnTo>
                  <a:lnTo>
                    <a:pt x="251" y="206"/>
                  </a:lnTo>
                  <a:lnTo>
                    <a:pt x="251" y="214"/>
                  </a:lnTo>
                  <a:lnTo>
                    <a:pt x="249" y="220"/>
                  </a:lnTo>
                  <a:lnTo>
                    <a:pt x="248" y="228"/>
                  </a:lnTo>
                  <a:lnTo>
                    <a:pt x="247" y="235"/>
                  </a:lnTo>
                  <a:lnTo>
                    <a:pt x="245" y="241"/>
                  </a:lnTo>
                  <a:lnTo>
                    <a:pt x="243" y="248"/>
                  </a:lnTo>
                  <a:lnTo>
                    <a:pt x="241" y="254"/>
                  </a:lnTo>
                  <a:lnTo>
                    <a:pt x="237" y="261"/>
                  </a:lnTo>
                  <a:lnTo>
                    <a:pt x="234" y="266"/>
                  </a:lnTo>
                  <a:lnTo>
                    <a:pt x="231" y="272"/>
                  </a:lnTo>
                  <a:lnTo>
                    <a:pt x="228" y="277"/>
                  </a:lnTo>
                  <a:lnTo>
                    <a:pt x="224" y="283"/>
                  </a:lnTo>
                  <a:lnTo>
                    <a:pt x="220" y="288"/>
                  </a:lnTo>
                  <a:lnTo>
                    <a:pt x="216" y="293"/>
                  </a:lnTo>
                  <a:lnTo>
                    <a:pt x="212" y="297"/>
                  </a:lnTo>
                  <a:lnTo>
                    <a:pt x="207" y="301"/>
                  </a:lnTo>
                  <a:lnTo>
                    <a:pt x="202" y="305"/>
                  </a:lnTo>
                  <a:lnTo>
                    <a:pt x="198" y="309"/>
                  </a:lnTo>
                  <a:lnTo>
                    <a:pt x="193" y="312"/>
                  </a:lnTo>
                  <a:lnTo>
                    <a:pt x="187" y="316"/>
                  </a:lnTo>
                  <a:lnTo>
                    <a:pt x="182" y="318"/>
                  </a:lnTo>
                  <a:lnTo>
                    <a:pt x="176" y="321"/>
                  </a:lnTo>
                  <a:lnTo>
                    <a:pt x="171" y="323"/>
                  </a:lnTo>
                  <a:lnTo>
                    <a:pt x="165" y="325"/>
                  </a:lnTo>
                  <a:lnTo>
                    <a:pt x="160" y="328"/>
                  </a:lnTo>
                  <a:lnTo>
                    <a:pt x="153" y="329"/>
                  </a:lnTo>
                  <a:lnTo>
                    <a:pt x="148" y="330"/>
                  </a:lnTo>
                  <a:lnTo>
                    <a:pt x="141" y="331"/>
                  </a:lnTo>
                  <a:lnTo>
                    <a:pt x="136" y="332"/>
                  </a:lnTo>
                  <a:lnTo>
                    <a:pt x="129" y="332"/>
                  </a:lnTo>
                  <a:lnTo>
                    <a:pt x="124" y="332"/>
                  </a:lnTo>
                  <a:lnTo>
                    <a:pt x="79" y="332"/>
                  </a:lnTo>
                  <a:lnTo>
                    <a:pt x="79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22"/>
            <p:cNvSpPr/>
            <p:nvPr/>
          </p:nvSpPr>
          <p:spPr>
            <a:xfrm>
              <a:off x="5401" y="734"/>
              <a:ext cx="71" cy="120"/>
            </a:xfrm>
            <a:custGeom>
              <a:rect b="b" l="l" r="r" t="t"/>
              <a:pathLst>
                <a:path extrusionOk="0" h="393" w="231"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79" y="0"/>
                  </a:lnTo>
                  <a:lnTo>
                    <a:pt x="79" y="288"/>
                  </a:lnTo>
                  <a:lnTo>
                    <a:pt x="79" y="332"/>
                  </a:lnTo>
                  <a:lnTo>
                    <a:pt x="231" y="332"/>
                  </a:lnTo>
                  <a:lnTo>
                    <a:pt x="231" y="393"/>
                  </a:lnTo>
                  <a:lnTo>
                    <a:pt x="0" y="3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22"/>
            <p:cNvSpPr/>
            <p:nvPr/>
          </p:nvSpPr>
          <p:spPr>
            <a:xfrm>
              <a:off x="4876" y="255"/>
              <a:ext cx="726" cy="559"/>
            </a:xfrm>
            <a:custGeom>
              <a:rect b="b" l="l" r="r" t="t"/>
              <a:pathLst>
                <a:path extrusionOk="0" h="1810" w="2350">
                  <a:moveTo>
                    <a:pt x="642" y="1810"/>
                  </a:moveTo>
                  <a:lnTo>
                    <a:pt x="1285" y="1165"/>
                  </a:lnTo>
                  <a:lnTo>
                    <a:pt x="1828" y="1165"/>
                  </a:lnTo>
                  <a:lnTo>
                    <a:pt x="2350" y="647"/>
                  </a:lnTo>
                  <a:lnTo>
                    <a:pt x="1715" y="647"/>
                  </a:lnTo>
                  <a:lnTo>
                    <a:pt x="1715" y="0"/>
                  </a:lnTo>
                  <a:lnTo>
                    <a:pt x="1072" y="645"/>
                  </a:lnTo>
                  <a:lnTo>
                    <a:pt x="523" y="645"/>
                  </a:lnTo>
                  <a:lnTo>
                    <a:pt x="0" y="1165"/>
                  </a:lnTo>
                  <a:lnTo>
                    <a:pt x="642" y="1165"/>
                  </a:lnTo>
                  <a:lnTo>
                    <a:pt x="642" y="1810"/>
                  </a:lnTo>
                  <a:close/>
                  <a:moveTo>
                    <a:pt x="774" y="1493"/>
                  </a:moveTo>
                  <a:lnTo>
                    <a:pt x="1100" y="1165"/>
                  </a:lnTo>
                  <a:lnTo>
                    <a:pt x="774" y="1165"/>
                  </a:lnTo>
                  <a:lnTo>
                    <a:pt x="774" y="1493"/>
                  </a:lnTo>
                  <a:close/>
                  <a:moveTo>
                    <a:pt x="681" y="1036"/>
                  </a:moveTo>
                  <a:lnTo>
                    <a:pt x="941" y="777"/>
                  </a:lnTo>
                  <a:lnTo>
                    <a:pt x="576" y="777"/>
                  </a:lnTo>
                  <a:lnTo>
                    <a:pt x="314" y="1036"/>
                  </a:lnTo>
                  <a:lnTo>
                    <a:pt x="681" y="1036"/>
                  </a:lnTo>
                  <a:close/>
                  <a:moveTo>
                    <a:pt x="1582" y="645"/>
                  </a:moveTo>
                  <a:lnTo>
                    <a:pt x="1582" y="317"/>
                  </a:lnTo>
                  <a:lnTo>
                    <a:pt x="1253" y="647"/>
                  </a:lnTo>
                  <a:lnTo>
                    <a:pt x="1253" y="647"/>
                  </a:lnTo>
                  <a:lnTo>
                    <a:pt x="1253" y="647"/>
                  </a:lnTo>
                  <a:lnTo>
                    <a:pt x="1256" y="647"/>
                  </a:lnTo>
                  <a:lnTo>
                    <a:pt x="1261" y="647"/>
                  </a:lnTo>
                  <a:lnTo>
                    <a:pt x="1266" y="647"/>
                  </a:lnTo>
                  <a:lnTo>
                    <a:pt x="1274" y="647"/>
                  </a:lnTo>
                  <a:lnTo>
                    <a:pt x="1283" y="647"/>
                  </a:lnTo>
                  <a:lnTo>
                    <a:pt x="1292" y="647"/>
                  </a:lnTo>
                  <a:lnTo>
                    <a:pt x="1304" y="647"/>
                  </a:lnTo>
                  <a:lnTo>
                    <a:pt x="1317" y="647"/>
                  </a:lnTo>
                  <a:lnTo>
                    <a:pt x="1329" y="647"/>
                  </a:lnTo>
                  <a:lnTo>
                    <a:pt x="1343" y="647"/>
                  </a:lnTo>
                  <a:lnTo>
                    <a:pt x="1357" y="647"/>
                  </a:lnTo>
                  <a:lnTo>
                    <a:pt x="1371" y="647"/>
                  </a:lnTo>
                  <a:lnTo>
                    <a:pt x="1387" y="647"/>
                  </a:lnTo>
                  <a:lnTo>
                    <a:pt x="1402" y="647"/>
                  </a:lnTo>
                  <a:lnTo>
                    <a:pt x="1417" y="646"/>
                  </a:lnTo>
                  <a:lnTo>
                    <a:pt x="1433" y="646"/>
                  </a:lnTo>
                  <a:lnTo>
                    <a:pt x="1448" y="646"/>
                  </a:lnTo>
                  <a:lnTo>
                    <a:pt x="1463" y="646"/>
                  </a:lnTo>
                  <a:lnTo>
                    <a:pt x="1477" y="646"/>
                  </a:lnTo>
                  <a:lnTo>
                    <a:pt x="1492" y="646"/>
                  </a:lnTo>
                  <a:lnTo>
                    <a:pt x="1506" y="646"/>
                  </a:lnTo>
                  <a:lnTo>
                    <a:pt x="1518" y="646"/>
                  </a:lnTo>
                  <a:lnTo>
                    <a:pt x="1530" y="646"/>
                  </a:lnTo>
                  <a:lnTo>
                    <a:pt x="1542" y="646"/>
                  </a:lnTo>
                  <a:lnTo>
                    <a:pt x="1552" y="646"/>
                  </a:lnTo>
                  <a:lnTo>
                    <a:pt x="1561" y="646"/>
                  </a:lnTo>
                  <a:lnTo>
                    <a:pt x="1568" y="646"/>
                  </a:lnTo>
                  <a:lnTo>
                    <a:pt x="1574" y="646"/>
                  </a:lnTo>
                  <a:lnTo>
                    <a:pt x="1578" y="646"/>
                  </a:lnTo>
                  <a:lnTo>
                    <a:pt x="1581" y="646"/>
                  </a:lnTo>
                  <a:lnTo>
                    <a:pt x="1582" y="645"/>
                  </a:lnTo>
                  <a:close/>
                  <a:moveTo>
                    <a:pt x="1774" y="1036"/>
                  </a:moveTo>
                  <a:lnTo>
                    <a:pt x="2036" y="777"/>
                  </a:lnTo>
                  <a:lnTo>
                    <a:pt x="1670" y="777"/>
                  </a:lnTo>
                  <a:lnTo>
                    <a:pt x="1408" y="1036"/>
                  </a:lnTo>
                  <a:lnTo>
                    <a:pt x="1774" y="1036"/>
                  </a:lnTo>
                  <a:close/>
                  <a:moveTo>
                    <a:pt x="1228" y="1036"/>
                  </a:moveTo>
                  <a:lnTo>
                    <a:pt x="1488" y="777"/>
                  </a:lnTo>
                  <a:lnTo>
                    <a:pt x="1125" y="777"/>
                  </a:lnTo>
                  <a:lnTo>
                    <a:pt x="864" y="1036"/>
                  </a:lnTo>
                  <a:lnTo>
                    <a:pt x="1228" y="10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22"/>
            <p:cNvSpPr/>
            <p:nvPr/>
          </p:nvSpPr>
          <p:spPr>
            <a:xfrm>
              <a:off x="5491" y="734"/>
              <a:ext cx="102" cy="120"/>
            </a:xfrm>
            <a:custGeom>
              <a:rect b="b" l="l" r="r" t="t"/>
              <a:pathLst>
                <a:path extrusionOk="0" h="393" w="326">
                  <a:moveTo>
                    <a:pt x="79" y="63"/>
                  </a:moveTo>
                  <a:lnTo>
                    <a:pt x="139" y="63"/>
                  </a:lnTo>
                  <a:lnTo>
                    <a:pt x="139" y="63"/>
                  </a:lnTo>
                  <a:lnTo>
                    <a:pt x="140" y="64"/>
                  </a:lnTo>
                  <a:lnTo>
                    <a:pt x="141" y="64"/>
                  </a:lnTo>
                  <a:lnTo>
                    <a:pt x="142" y="64"/>
                  </a:lnTo>
                  <a:lnTo>
                    <a:pt x="144" y="64"/>
                  </a:lnTo>
                  <a:lnTo>
                    <a:pt x="146" y="64"/>
                  </a:lnTo>
                  <a:lnTo>
                    <a:pt x="150" y="64"/>
                  </a:lnTo>
                  <a:lnTo>
                    <a:pt x="152" y="65"/>
                  </a:lnTo>
                  <a:lnTo>
                    <a:pt x="155" y="65"/>
                  </a:lnTo>
                  <a:lnTo>
                    <a:pt x="157" y="65"/>
                  </a:lnTo>
                  <a:lnTo>
                    <a:pt x="161" y="66"/>
                  </a:lnTo>
                  <a:lnTo>
                    <a:pt x="164" y="67"/>
                  </a:lnTo>
                  <a:lnTo>
                    <a:pt x="168" y="68"/>
                  </a:lnTo>
                  <a:lnTo>
                    <a:pt x="172" y="69"/>
                  </a:lnTo>
                  <a:lnTo>
                    <a:pt x="175" y="70"/>
                  </a:lnTo>
                  <a:lnTo>
                    <a:pt x="178" y="71"/>
                  </a:lnTo>
                  <a:lnTo>
                    <a:pt x="182" y="73"/>
                  </a:lnTo>
                  <a:lnTo>
                    <a:pt x="186" y="75"/>
                  </a:lnTo>
                  <a:lnTo>
                    <a:pt x="189" y="77"/>
                  </a:lnTo>
                  <a:lnTo>
                    <a:pt x="192" y="79"/>
                  </a:lnTo>
                  <a:lnTo>
                    <a:pt x="196" y="81"/>
                  </a:lnTo>
                  <a:lnTo>
                    <a:pt x="199" y="84"/>
                  </a:lnTo>
                  <a:lnTo>
                    <a:pt x="201" y="86"/>
                  </a:lnTo>
                  <a:lnTo>
                    <a:pt x="205" y="89"/>
                  </a:lnTo>
                  <a:lnTo>
                    <a:pt x="207" y="92"/>
                  </a:lnTo>
                  <a:lnTo>
                    <a:pt x="210" y="96"/>
                  </a:lnTo>
                  <a:lnTo>
                    <a:pt x="212" y="100"/>
                  </a:lnTo>
                  <a:lnTo>
                    <a:pt x="213" y="103"/>
                  </a:lnTo>
                  <a:lnTo>
                    <a:pt x="215" y="108"/>
                  </a:lnTo>
                  <a:lnTo>
                    <a:pt x="217" y="112"/>
                  </a:lnTo>
                  <a:lnTo>
                    <a:pt x="218" y="117"/>
                  </a:lnTo>
                  <a:lnTo>
                    <a:pt x="218" y="122"/>
                  </a:lnTo>
                  <a:lnTo>
                    <a:pt x="219" y="127"/>
                  </a:lnTo>
                  <a:lnTo>
                    <a:pt x="219" y="127"/>
                  </a:lnTo>
                  <a:lnTo>
                    <a:pt x="218" y="133"/>
                  </a:lnTo>
                  <a:lnTo>
                    <a:pt x="218" y="138"/>
                  </a:lnTo>
                  <a:lnTo>
                    <a:pt x="217" y="143"/>
                  </a:lnTo>
                  <a:lnTo>
                    <a:pt x="215" y="147"/>
                  </a:lnTo>
                  <a:lnTo>
                    <a:pt x="213" y="151"/>
                  </a:lnTo>
                  <a:lnTo>
                    <a:pt x="211" y="155"/>
                  </a:lnTo>
                  <a:lnTo>
                    <a:pt x="209" y="158"/>
                  </a:lnTo>
                  <a:lnTo>
                    <a:pt x="207" y="161"/>
                  </a:lnTo>
                  <a:lnTo>
                    <a:pt x="205" y="165"/>
                  </a:lnTo>
                  <a:lnTo>
                    <a:pt x="201" y="168"/>
                  </a:lnTo>
                  <a:lnTo>
                    <a:pt x="199" y="170"/>
                  </a:lnTo>
                  <a:lnTo>
                    <a:pt x="196" y="172"/>
                  </a:lnTo>
                  <a:lnTo>
                    <a:pt x="192" y="174"/>
                  </a:lnTo>
                  <a:lnTo>
                    <a:pt x="189" y="175"/>
                  </a:lnTo>
                  <a:lnTo>
                    <a:pt x="186" y="178"/>
                  </a:lnTo>
                  <a:lnTo>
                    <a:pt x="183" y="179"/>
                  </a:lnTo>
                  <a:lnTo>
                    <a:pt x="179" y="181"/>
                  </a:lnTo>
                  <a:lnTo>
                    <a:pt x="175" y="182"/>
                  </a:lnTo>
                  <a:lnTo>
                    <a:pt x="172" y="183"/>
                  </a:lnTo>
                  <a:lnTo>
                    <a:pt x="168" y="183"/>
                  </a:lnTo>
                  <a:lnTo>
                    <a:pt x="165" y="184"/>
                  </a:lnTo>
                  <a:lnTo>
                    <a:pt x="162" y="185"/>
                  </a:lnTo>
                  <a:lnTo>
                    <a:pt x="159" y="185"/>
                  </a:lnTo>
                  <a:lnTo>
                    <a:pt x="155" y="186"/>
                  </a:lnTo>
                  <a:lnTo>
                    <a:pt x="153" y="186"/>
                  </a:lnTo>
                  <a:lnTo>
                    <a:pt x="150" y="186"/>
                  </a:lnTo>
                  <a:lnTo>
                    <a:pt x="148" y="186"/>
                  </a:lnTo>
                  <a:lnTo>
                    <a:pt x="145" y="186"/>
                  </a:lnTo>
                  <a:lnTo>
                    <a:pt x="143" y="186"/>
                  </a:lnTo>
                  <a:lnTo>
                    <a:pt x="141" y="186"/>
                  </a:lnTo>
                  <a:lnTo>
                    <a:pt x="140" y="186"/>
                  </a:lnTo>
                  <a:lnTo>
                    <a:pt x="139" y="186"/>
                  </a:lnTo>
                  <a:lnTo>
                    <a:pt x="79" y="186"/>
                  </a:lnTo>
                  <a:lnTo>
                    <a:pt x="79" y="63"/>
                  </a:lnTo>
                  <a:close/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138" y="0"/>
                  </a:lnTo>
                  <a:lnTo>
                    <a:pt x="138" y="0"/>
                  </a:lnTo>
                  <a:lnTo>
                    <a:pt x="140" y="1"/>
                  </a:lnTo>
                  <a:lnTo>
                    <a:pt x="143" y="1"/>
                  </a:lnTo>
                  <a:lnTo>
                    <a:pt x="146" y="1"/>
                  </a:lnTo>
                  <a:lnTo>
                    <a:pt x="151" y="1"/>
                  </a:lnTo>
                  <a:lnTo>
                    <a:pt x="155" y="1"/>
                  </a:lnTo>
                  <a:lnTo>
                    <a:pt x="161" y="3"/>
                  </a:lnTo>
                  <a:lnTo>
                    <a:pt x="166" y="3"/>
                  </a:lnTo>
                  <a:lnTo>
                    <a:pt x="172" y="4"/>
                  </a:lnTo>
                  <a:lnTo>
                    <a:pt x="178" y="5"/>
                  </a:lnTo>
                  <a:lnTo>
                    <a:pt x="185" y="6"/>
                  </a:lnTo>
                  <a:lnTo>
                    <a:pt x="191" y="7"/>
                  </a:lnTo>
                  <a:lnTo>
                    <a:pt x="198" y="8"/>
                  </a:lnTo>
                  <a:lnTo>
                    <a:pt x="205" y="10"/>
                  </a:lnTo>
                  <a:lnTo>
                    <a:pt x="212" y="12"/>
                  </a:lnTo>
                  <a:lnTo>
                    <a:pt x="219" y="15"/>
                  </a:lnTo>
                  <a:lnTo>
                    <a:pt x="226" y="18"/>
                  </a:lnTo>
                  <a:lnTo>
                    <a:pt x="233" y="21"/>
                  </a:lnTo>
                  <a:lnTo>
                    <a:pt x="240" y="24"/>
                  </a:lnTo>
                  <a:lnTo>
                    <a:pt x="246" y="28"/>
                  </a:lnTo>
                  <a:lnTo>
                    <a:pt x="253" y="32"/>
                  </a:lnTo>
                  <a:lnTo>
                    <a:pt x="259" y="38"/>
                  </a:lnTo>
                  <a:lnTo>
                    <a:pt x="266" y="43"/>
                  </a:lnTo>
                  <a:lnTo>
                    <a:pt x="271" y="48"/>
                  </a:lnTo>
                  <a:lnTo>
                    <a:pt x="276" y="54"/>
                  </a:lnTo>
                  <a:lnTo>
                    <a:pt x="281" y="62"/>
                  </a:lnTo>
                  <a:lnTo>
                    <a:pt x="285" y="68"/>
                  </a:lnTo>
                  <a:lnTo>
                    <a:pt x="289" y="76"/>
                  </a:lnTo>
                  <a:lnTo>
                    <a:pt x="292" y="85"/>
                  </a:lnTo>
                  <a:lnTo>
                    <a:pt x="295" y="93"/>
                  </a:lnTo>
                  <a:lnTo>
                    <a:pt x="298" y="103"/>
                  </a:lnTo>
                  <a:lnTo>
                    <a:pt x="299" y="113"/>
                  </a:lnTo>
                  <a:lnTo>
                    <a:pt x="300" y="124"/>
                  </a:lnTo>
                  <a:lnTo>
                    <a:pt x="300" y="124"/>
                  </a:lnTo>
                  <a:lnTo>
                    <a:pt x="299" y="130"/>
                  </a:lnTo>
                  <a:lnTo>
                    <a:pt x="299" y="134"/>
                  </a:lnTo>
                  <a:lnTo>
                    <a:pt x="298" y="138"/>
                  </a:lnTo>
                  <a:lnTo>
                    <a:pt x="298" y="143"/>
                  </a:lnTo>
                  <a:lnTo>
                    <a:pt x="295" y="147"/>
                  </a:lnTo>
                  <a:lnTo>
                    <a:pt x="294" y="151"/>
                  </a:lnTo>
                  <a:lnTo>
                    <a:pt x="293" y="156"/>
                  </a:lnTo>
                  <a:lnTo>
                    <a:pt x="291" y="159"/>
                  </a:lnTo>
                  <a:lnTo>
                    <a:pt x="289" y="163"/>
                  </a:lnTo>
                  <a:lnTo>
                    <a:pt x="287" y="167"/>
                  </a:lnTo>
                  <a:lnTo>
                    <a:pt x="284" y="171"/>
                  </a:lnTo>
                  <a:lnTo>
                    <a:pt x="282" y="174"/>
                  </a:lnTo>
                  <a:lnTo>
                    <a:pt x="279" y="178"/>
                  </a:lnTo>
                  <a:lnTo>
                    <a:pt x="277" y="181"/>
                  </a:lnTo>
                  <a:lnTo>
                    <a:pt x="273" y="184"/>
                  </a:lnTo>
                  <a:lnTo>
                    <a:pt x="271" y="188"/>
                  </a:lnTo>
                  <a:lnTo>
                    <a:pt x="268" y="190"/>
                  </a:lnTo>
                  <a:lnTo>
                    <a:pt x="265" y="193"/>
                  </a:lnTo>
                  <a:lnTo>
                    <a:pt x="261" y="195"/>
                  </a:lnTo>
                  <a:lnTo>
                    <a:pt x="258" y="198"/>
                  </a:lnTo>
                  <a:lnTo>
                    <a:pt x="255" y="201"/>
                  </a:lnTo>
                  <a:lnTo>
                    <a:pt x="252" y="203"/>
                  </a:lnTo>
                  <a:lnTo>
                    <a:pt x="248" y="205"/>
                  </a:lnTo>
                  <a:lnTo>
                    <a:pt x="245" y="207"/>
                  </a:lnTo>
                  <a:lnTo>
                    <a:pt x="242" y="209"/>
                  </a:lnTo>
                  <a:lnTo>
                    <a:pt x="238" y="211"/>
                  </a:lnTo>
                  <a:lnTo>
                    <a:pt x="235" y="213"/>
                  </a:lnTo>
                  <a:lnTo>
                    <a:pt x="232" y="214"/>
                  </a:lnTo>
                  <a:lnTo>
                    <a:pt x="229" y="215"/>
                  </a:lnTo>
                  <a:lnTo>
                    <a:pt x="225" y="217"/>
                  </a:lnTo>
                  <a:lnTo>
                    <a:pt x="222" y="218"/>
                  </a:lnTo>
                  <a:lnTo>
                    <a:pt x="220" y="218"/>
                  </a:lnTo>
                  <a:lnTo>
                    <a:pt x="220" y="218"/>
                  </a:lnTo>
                  <a:lnTo>
                    <a:pt x="220" y="219"/>
                  </a:lnTo>
                  <a:lnTo>
                    <a:pt x="221" y="219"/>
                  </a:lnTo>
                  <a:lnTo>
                    <a:pt x="221" y="219"/>
                  </a:lnTo>
                  <a:lnTo>
                    <a:pt x="222" y="219"/>
                  </a:lnTo>
                  <a:lnTo>
                    <a:pt x="223" y="219"/>
                  </a:lnTo>
                  <a:lnTo>
                    <a:pt x="224" y="219"/>
                  </a:lnTo>
                  <a:lnTo>
                    <a:pt x="225" y="219"/>
                  </a:lnTo>
                  <a:lnTo>
                    <a:pt x="226" y="220"/>
                  </a:lnTo>
                  <a:lnTo>
                    <a:pt x="227" y="220"/>
                  </a:lnTo>
                  <a:lnTo>
                    <a:pt x="229" y="220"/>
                  </a:lnTo>
                  <a:lnTo>
                    <a:pt x="230" y="220"/>
                  </a:lnTo>
                  <a:lnTo>
                    <a:pt x="231" y="221"/>
                  </a:lnTo>
                  <a:lnTo>
                    <a:pt x="232" y="221"/>
                  </a:lnTo>
                  <a:lnTo>
                    <a:pt x="233" y="223"/>
                  </a:lnTo>
                  <a:lnTo>
                    <a:pt x="234" y="223"/>
                  </a:lnTo>
                  <a:lnTo>
                    <a:pt x="236" y="224"/>
                  </a:lnTo>
                  <a:lnTo>
                    <a:pt x="237" y="225"/>
                  </a:lnTo>
                  <a:lnTo>
                    <a:pt x="238" y="226"/>
                  </a:lnTo>
                  <a:lnTo>
                    <a:pt x="240" y="227"/>
                  </a:lnTo>
                  <a:lnTo>
                    <a:pt x="242" y="228"/>
                  </a:lnTo>
                  <a:lnTo>
                    <a:pt x="243" y="229"/>
                  </a:lnTo>
                  <a:lnTo>
                    <a:pt x="244" y="230"/>
                  </a:lnTo>
                  <a:lnTo>
                    <a:pt x="245" y="231"/>
                  </a:lnTo>
                  <a:lnTo>
                    <a:pt x="247" y="234"/>
                  </a:lnTo>
                  <a:lnTo>
                    <a:pt x="248" y="235"/>
                  </a:lnTo>
                  <a:lnTo>
                    <a:pt x="249" y="237"/>
                  </a:lnTo>
                  <a:lnTo>
                    <a:pt x="252" y="239"/>
                  </a:lnTo>
                  <a:lnTo>
                    <a:pt x="253" y="241"/>
                  </a:lnTo>
                  <a:lnTo>
                    <a:pt x="255" y="243"/>
                  </a:lnTo>
                  <a:lnTo>
                    <a:pt x="256" y="246"/>
                  </a:lnTo>
                  <a:lnTo>
                    <a:pt x="257" y="249"/>
                  </a:lnTo>
                  <a:lnTo>
                    <a:pt x="259" y="251"/>
                  </a:lnTo>
                  <a:lnTo>
                    <a:pt x="326" y="393"/>
                  </a:lnTo>
                  <a:lnTo>
                    <a:pt x="238" y="393"/>
                  </a:lnTo>
                  <a:lnTo>
                    <a:pt x="187" y="282"/>
                  </a:lnTo>
                  <a:lnTo>
                    <a:pt x="187" y="282"/>
                  </a:lnTo>
                  <a:lnTo>
                    <a:pt x="186" y="279"/>
                  </a:lnTo>
                  <a:lnTo>
                    <a:pt x="185" y="277"/>
                  </a:lnTo>
                  <a:lnTo>
                    <a:pt x="184" y="275"/>
                  </a:lnTo>
                  <a:lnTo>
                    <a:pt x="183" y="274"/>
                  </a:lnTo>
                  <a:lnTo>
                    <a:pt x="182" y="272"/>
                  </a:lnTo>
                  <a:lnTo>
                    <a:pt x="180" y="270"/>
                  </a:lnTo>
                  <a:lnTo>
                    <a:pt x="179" y="269"/>
                  </a:lnTo>
                  <a:lnTo>
                    <a:pt x="178" y="266"/>
                  </a:lnTo>
                  <a:lnTo>
                    <a:pt x="177" y="265"/>
                  </a:lnTo>
                  <a:lnTo>
                    <a:pt x="176" y="263"/>
                  </a:lnTo>
                  <a:lnTo>
                    <a:pt x="175" y="262"/>
                  </a:lnTo>
                  <a:lnTo>
                    <a:pt x="174" y="261"/>
                  </a:lnTo>
                  <a:lnTo>
                    <a:pt x="173" y="260"/>
                  </a:lnTo>
                  <a:lnTo>
                    <a:pt x="171" y="259"/>
                  </a:lnTo>
                  <a:lnTo>
                    <a:pt x="169" y="258"/>
                  </a:lnTo>
                  <a:lnTo>
                    <a:pt x="168" y="256"/>
                  </a:lnTo>
                  <a:lnTo>
                    <a:pt x="166" y="255"/>
                  </a:lnTo>
                  <a:lnTo>
                    <a:pt x="165" y="254"/>
                  </a:lnTo>
                  <a:lnTo>
                    <a:pt x="163" y="254"/>
                  </a:lnTo>
                  <a:lnTo>
                    <a:pt x="162" y="253"/>
                  </a:lnTo>
                  <a:lnTo>
                    <a:pt x="160" y="252"/>
                  </a:lnTo>
                  <a:lnTo>
                    <a:pt x="159" y="252"/>
                  </a:lnTo>
                  <a:lnTo>
                    <a:pt x="156" y="251"/>
                  </a:lnTo>
                  <a:lnTo>
                    <a:pt x="154" y="251"/>
                  </a:lnTo>
                  <a:lnTo>
                    <a:pt x="152" y="251"/>
                  </a:lnTo>
                  <a:lnTo>
                    <a:pt x="150" y="250"/>
                  </a:lnTo>
                  <a:lnTo>
                    <a:pt x="148" y="250"/>
                  </a:lnTo>
                  <a:lnTo>
                    <a:pt x="145" y="250"/>
                  </a:lnTo>
                  <a:lnTo>
                    <a:pt x="143" y="250"/>
                  </a:lnTo>
                  <a:lnTo>
                    <a:pt x="140" y="250"/>
                  </a:lnTo>
                  <a:lnTo>
                    <a:pt x="138" y="250"/>
                  </a:lnTo>
                  <a:lnTo>
                    <a:pt x="136" y="249"/>
                  </a:lnTo>
                  <a:lnTo>
                    <a:pt x="79" y="249"/>
                  </a:lnTo>
                  <a:lnTo>
                    <a:pt x="79" y="393"/>
                  </a:lnTo>
                  <a:lnTo>
                    <a:pt x="0" y="3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96" name="Google Shape;96;p2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97" name="Google Shape;9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0" name="Google Shape;100;p23"/>
          <p:cNvSpPr/>
          <p:nvPr/>
        </p:nvSpPr>
        <p:spPr>
          <a:xfrm>
            <a:off x="0" y="188913"/>
            <a:ext cx="12192000" cy="755650"/>
          </a:xfrm>
          <a:prstGeom prst="rect">
            <a:avLst/>
          </a:prstGeom>
          <a:solidFill>
            <a:srgbClr val="CDCDC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None/>
            </a:pPr>
            <a:r>
              <a:t/>
            </a:r>
            <a:endParaRPr b="1" sz="2600">
              <a:solidFill>
                <a:schemeClr val="dk2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pic>
        <p:nvPicPr>
          <p:cNvPr descr="unilogo4c" id="101" name="Google Shape;101;p23"/>
          <p:cNvPicPr preferRelativeResize="0"/>
          <p:nvPr/>
        </p:nvPicPr>
        <p:blipFill rotWithShape="1">
          <a:blip r:embed="rId2">
            <a:alphaModFix/>
          </a:blip>
          <a:srcRect b="0" l="0" r="80917" t="0"/>
          <a:stretch/>
        </p:blipFill>
        <p:spPr>
          <a:xfrm>
            <a:off x="-1588" y="188913"/>
            <a:ext cx="1836738" cy="7508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2" name="Google Shape;102;p23"/>
          <p:cNvGrpSpPr/>
          <p:nvPr/>
        </p:nvGrpSpPr>
        <p:grpSpPr>
          <a:xfrm>
            <a:off x="11222092" y="267493"/>
            <a:ext cx="719138" cy="593725"/>
            <a:chOff x="4876" y="255"/>
            <a:chExt cx="726" cy="599"/>
          </a:xfrm>
        </p:grpSpPr>
        <p:sp>
          <p:nvSpPr>
            <p:cNvPr id="103" name="Google Shape;103;p23"/>
            <p:cNvSpPr/>
            <p:nvPr/>
          </p:nvSpPr>
          <p:spPr>
            <a:xfrm>
              <a:off x="5278" y="734"/>
              <a:ext cx="102" cy="120"/>
            </a:xfrm>
            <a:custGeom>
              <a:rect b="b" l="l" r="r" t="t"/>
              <a:pathLst>
                <a:path extrusionOk="0" h="393" w="334"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9" y="1"/>
                  </a:lnTo>
                  <a:lnTo>
                    <a:pt x="130" y="1"/>
                  </a:lnTo>
                  <a:lnTo>
                    <a:pt x="141" y="3"/>
                  </a:lnTo>
                  <a:lnTo>
                    <a:pt x="152" y="3"/>
                  </a:lnTo>
                  <a:lnTo>
                    <a:pt x="162" y="4"/>
                  </a:lnTo>
                  <a:lnTo>
                    <a:pt x="173" y="6"/>
                  </a:lnTo>
                  <a:lnTo>
                    <a:pt x="183" y="8"/>
                  </a:lnTo>
                  <a:lnTo>
                    <a:pt x="194" y="10"/>
                  </a:lnTo>
                  <a:lnTo>
                    <a:pt x="203" y="12"/>
                  </a:lnTo>
                  <a:lnTo>
                    <a:pt x="213" y="15"/>
                  </a:lnTo>
                  <a:lnTo>
                    <a:pt x="222" y="18"/>
                  </a:lnTo>
                  <a:lnTo>
                    <a:pt x="232" y="22"/>
                  </a:lnTo>
                  <a:lnTo>
                    <a:pt x="241" y="26"/>
                  </a:lnTo>
                  <a:lnTo>
                    <a:pt x="249" y="31"/>
                  </a:lnTo>
                  <a:lnTo>
                    <a:pt x="257" y="35"/>
                  </a:lnTo>
                  <a:lnTo>
                    <a:pt x="265" y="41"/>
                  </a:lnTo>
                  <a:lnTo>
                    <a:pt x="272" y="46"/>
                  </a:lnTo>
                  <a:lnTo>
                    <a:pt x="280" y="53"/>
                  </a:lnTo>
                  <a:lnTo>
                    <a:pt x="287" y="59"/>
                  </a:lnTo>
                  <a:lnTo>
                    <a:pt x="293" y="67"/>
                  </a:lnTo>
                  <a:lnTo>
                    <a:pt x="300" y="75"/>
                  </a:lnTo>
                  <a:lnTo>
                    <a:pt x="305" y="82"/>
                  </a:lnTo>
                  <a:lnTo>
                    <a:pt x="310" y="91"/>
                  </a:lnTo>
                  <a:lnTo>
                    <a:pt x="315" y="101"/>
                  </a:lnTo>
                  <a:lnTo>
                    <a:pt x="318" y="111"/>
                  </a:lnTo>
                  <a:lnTo>
                    <a:pt x="323" y="122"/>
                  </a:lnTo>
                  <a:lnTo>
                    <a:pt x="326" y="133"/>
                  </a:lnTo>
                  <a:lnTo>
                    <a:pt x="328" y="145"/>
                  </a:lnTo>
                  <a:lnTo>
                    <a:pt x="330" y="157"/>
                  </a:lnTo>
                  <a:lnTo>
                    <a:pt x="332" y="170"/>
                  </a:lnTo>
                  <a:lnTo>
                    <a:pt x="333" y="183"/>
                  </a:lnTo>
                  <a:lnTo>
                    <a:pt x="334" y="197"/>
                  </a:lnTo>
                  <a:lnTo>
                    <a:pt x="334" y="197"/>
                  </a:lnTo>
                  <a:lnTo>
                    <a:pt x="333" y="213"/>
                  </a:lnTo>
                  <a:lnTo>
                    <a:pt x="332" y="226"/>
                  </a:lnTo>
                  <a:lnTo>
                    <a:pt x="330" y="239"/>
                  </a:lnTo>
                  <a:lnTo>
                    <a:pt x="328" y="251"/>
                  </a:lnTo>
                  <a:lnTo>
                    <a:pt x="326" y="263"/>
                  </a:lnTo>
                  <a:lnTo>
                    <a:pt x="323" y="274"/>
                  </a:lnTo>
                  <a:lnTo>
                    <a:pt x="318" y="285"/>
                  </a:lnTo>
                  <a:lnTo>
                    <a:pt x="315" y="295"/>
                  </a:lnTo>
                  <a:lnTo>
                    <a:pt x="310" y="304"/>
                  </a:lnTo>
                  <a:lnTo>
                    <a:pt x="305" y="312"/>
                  </a:lnTo>
                  <a:lnTo>
                    <a:pt x="300" y="321"/>
                  </a:lnTo>
                  <a:lnTo>
                    <a:pt x="293" y="329"/>
                  </a:lnTo>
                  <a:lnTo>
                    <a:pt x="287" y="336"/>
                  </a:lnTo>
                  <a:lnTo>
                    <a:pt x="280" y="343"/>
                  </a:lnTo>
                  <a:lnTo>
                    <a:pt x="272" y="348"/>
                  </a:lnTo>
                  <a:lnTo>
                    <a:pt x="265" y="355"/>
                  </a:lnTo>
                  <a:lnTo>
                    <a:pt x="257" y="359"/>
                  </a:lnTo>
                  <a:lnTo>
                    <a:pt x="249" y="365"/>
                  </a:lnTo>
                  <a:lnTo>
                    <a:pt x="241" y="369"/>
                  </a:lnTo>
                  <a:lnTo>
                    <a:pt x="232" y="374"/>
                  </a:lnTo>
                  <a:lnTo>
                    <a:pt x="222" y="377"/>
                  </a:lnTo>
                  <a:lnTo>
                    <a:pt x="213" y="380"/>
                  </a:lnTo>
                  <a:lnTo>
                    <a:pt x="203" y="382"/>
                  </a:lnTo>
                  <a:lnTo>
                    <a:pt x="194" y="386"/>
                  </a:lnTo>
                  <a:lnTo>
                    <a:pt x="183" y="388"/>
                  </a:lnTo>
                  <a:lnTo>
                    <a:pt x="173" y="389"/>
                  </a:lnTo>
                  <a:lnTo>
                    <a:pt x="162" y="391"/>
                  </a:lnTo>
                  <a:lnTo>
                    <a:pt x="152" y="392"/>
                  </a:lnTo>
                  <a:lnTo>
                    <a:pt x="141" y="392"/>
                  </a:lnTo>
                  <a:lnTo>
                    <a:pt x="130" y="393"/>
                  </a:lnTo>
                  <a:lnTo>
                    <a:pt x="119" y="393"/>
                  </a:lnTo>
                  <a:lnTo>
                    <a:pt x="108" y="393"/>
                  </a:lnTo>
                  <a:lnTo>
                    <a:pt x="0" y="393"/>
                  </a:lnTo>
                  <a:close/>
                  <a:moveTo>
                    <a:pt x="79" y="63"/>
                  </a:moveTo>
                  <a:lnTo>
                    <a:pt x="124" y="63"/>
                  </a:lnTo>
                  <a:lnTo>
                    <a:pt x="124" y="63"/>
                  </a:lnTo>
                  <a:lnTo>
                    <a:pt x="129" y="64"/>
                  </a:lnTo>
                  <a:lnTo>
                    <a:pt x="136" y="64"/>
                  </a:lnTo>
                  <a:lnTo>
                    <a:pt x="141" y="65"/>
                  </a:lnTo>
                  <a:lnTo>
                    <a:pt x="148" y="66"/>
                  </a:lnTo>
                  <a:lnTo>
                    <a:pt x="153" y="67"/>
                  </a:lnTo>
                  <a:lnTo>
                    <a:pt x="160" y="68"/>
                  </a:lnTo>
                  <a:lnTo>
                    <a:pt x="165" y="70"/>
                  </a:lnTo>
                  <a:lnTo>
                    <a:pt x="171" y="73"/>
                  </a:lnTo>
                  <a:lnTo>
                    <a:pt x="176" y="75"/>
                  </a:lnTo>
                  <a:lnTo>
                    <a:pt x="182" y="77"/>
                  </a:lnTo>
                  <a:lnTo>
                    <a:pt x="187" y="80"/>
                  </a:lnTo>
                  <a:lnTo>
                    <a:pt x="193" y="84"/>
                  </a:lnTo>
                  <a:lnTo>
                    <a:pt x="198" y="87"/>
                  </a:lnTo>
                  <a:lnTo>
                    <a:pt x="202" y="90"/>
                  </a:lnTo>
                  <a:lnTo>
                    <a:pt x="207" y="94"/>
                  </a:lnTo>
                  <a:lnTo>
                    <a:pt x="212" y="98"/>
                  </a:lnTo>
                  <a:lnTo>
                    <a:pt x="216" y="102"/>
                  </a:lnTo>
                  <a:lnTo>
                    <a:pt x="220" y="108"/>
                  </a:lnTo>
                  <a:lnTo>
                    <a:pt x="224" y="112"/>
                  </a:lnTo>
                  <a:lnTo>
                    <a:pt x="228" y="117"/>
                  </a:lnTo>
                  <a:lnTo>
                    <a:pt x="231" y="123"/>
                  </a:lnTo>
                  <a:lnTo>
                    <a:pt x="234" y="128"/>
                  </a:lnTo>
                  <a:lnTo>
                    <a:pt x="237" y="134"/>
                  </a:lnTo>
                  <a:lnTo>
                    <a:pt x="241" y="140"/>
                  </a:lnTo>
                  <a:lnTo>
                    <a:pt x="243" y="147"/>
                  </a:lnTo>
                  <a:lnTo>
                    <a:pt x="245" y="154"/>
                  </a:lnTo>
                  <a:lnTo>
                    <a:pt x="247" y="160"/>
                  </a:lnTo>
                  <a:lnTo>
                    <a:pt x="248" y="168"/>
                  </a:lnTo>
                  <a:lnTo>
                    <a:pt x="249" y="174"/>
                  </a:lnTo>
                  <a:lnTo>
                    <a:pt x="251" y="182"/>
                  </a:lnTo>
                  <a:lnTo>
                    <a:pt x="251" y="190"/>
                  </a:lnTo>
                  <a:lnTo>
                    <a:pt x="252" y="197"/>
                  </a:lnTo>
                  <a:lnTo>
                    <a:pt x="252" y="197"/>
                  </a:lnTo>
                  <a:lnTo>
                    <a:pt x="251" y="206"/>
                  </a:lnTo>
                  <a:lnTo>
                    <a:pt x="251" y="214"/>
                  </a:lnTo>
                  <a:lnTo>
                    <a:pt x="249" y="220"/>
                  </a:lnTo>
                  <a:lnTo>
                    <a:pt x="248" y="228"/>
                  </a:lnTo>
                  <a:lnTo>
                    <a:pt x="247" y="235"/>
                  </a:lnTo>
                  <a:lnTo>
                    <a:pt x="245" y="241"/>
                  </a:lnTo>
                  <a:lnTo>
                    <a:pt x="243" y="248"/>
                  </a:lnTo>
                  <a:lnTo>
                    <a:pt x="241" y="254"/>
                  </a:lnTo>
                  <a:lnTo>
                    <a:pt x="237" y="261"/>
                  </a:lnTo>
                  <a:lnTo>
                    <a:pt x="234" y="266"/>
                  </a:lnTo>
                  <a:lnTo>
                    <a:pt x="231" y="272"/>
                  </a:lnTo>
                  <a:lnTo>
                    <a:pt x="228" y="277"/>
                  </a:lnTo>
                  <a:lnTo>
                    <a:pt x="224" y="283"/>
                  </a:lnTo>
                  <a:lnTo>
                    <a:pt x="220" y="288"/>
                  </a:lnTo>
                  <a:lnTo>
                    <a:pt x="216" y="293"/>
                  </a:lnTo>
                  <a:lnTo>
                    <a:pt x="212" y="297"/>
                  </a:lnTo>
                  <a:lnTo>
                    <a:pt x="207" y="301"/>
                  </a:lnTo>
                  <a:lnTo>
                    <a:pt x="202" y="305"/>
                  </a:lnTo>
                  <a:lnTo>
                    <a:pt x="198" y="309"/>
                  </a:lnTo>
                  <a:lnTo>
                    <a:pt x="193" y="312"/>
                  </a:lnTo>
                  <a:lnTo>
                    <a:pt x="187" y="316"/>
                  </a:lnTo>
                  <a:lnTo>
                    <a:pt x="182" y="318"/>
                  </a:lnTo>
                  <a:lnTo>
                    <a:pt x="176" y="321"/>
                  </a:lnTo>
                  <a:lnTo>
                    <a:pt x="171" y="323"/>
                  </a:lnTo>
                  <a:lnTo>
                    <a:pt x="165" y="325"/>
                  </a:lnTo>
                  <a:lnTo>
                    <a:pt x="160" y="328"/>
                  </a:lnTo>
                  <a:lnTo>
                    <a:pt x="153" y="329"/>
                  </a:lnTo>
                  <a:lnTo>
                    <a:pt x="148" y="330"/>
                  </a:lnTo>
                  <a:lnTo>
                    <a:pt x="141" y="331"/>
                  </a:lnTo>
                  <a:lnTo>
                    <a:pt x="136" y="332"/>
                  </a:lnTo>
                  <a:lnTo>
                    <a:pt x="129" y="332"/>
                  </a:lnTo>
                  <a:lnTo>
                    <a:pt x="124" y="332"/>
                  </a:lnTo>
                  <a:lnTo>
                    <a:pt x="79" y="332"/>
                  </a:lnTo>
                  <a:lnTo>
                    <a:pt x="79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23"/>
            <p:cNvSpPr/>
            <p:nvPr/>
          </p:nvSpPr>
          <p:spPr>
            <a:xfrm>
              <a:off x="5401" y="734"/>
              <a:ext cx="71" cy="120"/>
            </a:xfrm>
            <a:custGeom>
              <a:rect b="b" l="l" r="r" t="t"/>
              <a:pathLst>
                <a:path extrusionOk="0" h="393" w="231"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79" y="0"/>
                  </a:lnTo>
                  <a:lnTo>
                    <a:pt x="79" y="288"/>
                  </a:lnTo>
                  <a:lnTo>
                    <a:pt x="79" y="332"/>
                  </a:lnTo>
                  <a:lnTo>
                    <a:pt x="231" y="332"/>
                  </a:lnTo>
                  <a:lnTo>
                    <a:pt x="231" y="393"/>
                  </a:lnTo>
                  <a:lnTo>
                    <a:pt x="0" y="3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23"/>
            <p:cNvSpPr/>
            <p:nvPr/>
          </p:nvSpPr>
          <p:spPr>
            <a:xfrm>
              <a:off x="4876" y="255"/>
              <a:ext cx="726" cy="559"/>
            </a:xfrm>
            <a:custGeom>
              <a:rect b="b" l="l" r="r" t="t"/>
              <a:pathLst>
                <a:path extrusionOk="0" h="1810" w="2350">
                  <a:moveTo>
                    <a:pt x="642" y="1810"/>
                  </a:moveTo>
                  <a:lnTo>
                    <a:pt x="1285" y="1165"/>
                  </a:lnTo>
                  <a:lnTo>
                    <a:pt x="1828" y="1165"/>
                  </a:lnTo>
                  <a:lnTo>
                    <a:pt x="2350" y="647"/>
                  </a:lnTo>
                  <a:lnTo>
                    <a:pt x="1715" y="647"/>
                  </a:lnTo>
                  <a:lnTo>
                    <a:pt x="1715" y="0"/>
                  </a:lnTo>
                  <a:lnTo>
                    <a:pt x="1072" y="645"/>
                  </a:lnTo>
                  <a:lnTo>
                    <a:pt x="523" y="645"/>
                  </a:lnTo>
                  <a:lnTo>
                    <a:pt x="0" y="1165"/>
                  </a:lnTo>
                  <a:lnTo>
                    <a:pt x="642" y="1165"/>
                  </a:lnTo>
                  <a:lnTo>
                    <a:pt x="642" y="1810"/>
                  </a:lnTo>
                  <a:close/>
                  <a:moveTo>
                    <a:pt x="774" y="1493"/>
                  </a:moveTo>
                  <a:lnTo>
                    <a:pt x="1100" y="1165"/>
                  </a:lnTo>
                  <a:lnTo>
                    <a:pt x="774" y="1165"/>
                  </a:lnTo>
                  <a:lnTo>
                    <a:pt x="774" y="1493"/>
                  </a:lnTo>
                  <a:close/>
                  <a:moveTo>
                    <a:pt x="681" y="1036"/>
                  </a:moveTo>
                  <a:lnTo>
                    <a:pt x="941" y="777"/>
                  </a:lnTo>
                  <a:lnTo>
                    <a:pt x="576" y="777"/>
                  </a:lnTo>
                  <a:lnTo>
                    <a:pt x="314" y="1036"/>
                  </a:lnTo>
                  <a:lnTo>
                    <a:pt x="681" y="1036"/>
                  </a:lnTo>
                  <a:close/>
                  <a:moveTo>
                    <a:pt x="1582" y="645"/>
                  </a:moveTo>
                  <a:lnTo>
                    <a:pt x="1582" y="317"/>
                  </a:lnTo>
                  <a:lnTo>
                    <a:pt x="1253" y="647"/>
                  </a:lnTo>
                  <a:lnTo>
                    <a:pt x="1253" y="647"/>
                  </a:lnTo>
                  <a:lnTo>
                    <a:pt x="1253" y="647"/>
                  </a:lnTo>
                  <a:lnTo>
                    <a:pt x="1256" y="647"/>
                  </a:lnTo>
                  <a:lnTo>
                    <a:pt x="1261" y="647"/>
                  </a:lnTo>
                  <a:lnTo>
                    <a:pt x="1266" y="647"/>
                  </a:lnTo>
                  <a:lnTo>
                    <a:pt x="1274" y="647"/>
                  </a:lnTo>
                  <a:lnTo>
                    <a:pt x="1283" y="647"/>
                  </a:lnTo>
                  <a:lnTo>
                    <a:pt x="1292" y="647"/>
                  </a:lnTo>
                  <a:lnTo>
                    <a:pt x="1304" y="647"/>
                  </a:lnTo>
                  <a:lnTo>
                    <a:pt x="1317" y="647"/>
                  </a:lnTo>
                  <a:lnTo>
                    <a:pt x="1329" y="647"/>
                  </a:lnTo>
                  <a:lnTo>
                    <a:pt x="1343" y="647"/>
                  </a:lnTo>
                  <a:lnTo>
                    <a:pt x="1357" y="647"/>
                  </a:lnTo>
                  <a:lnTo>
                    <a:pt x="1371" y="647"/>
                  </a:lnTo>
                  <a:lnTo>
                    <a:pt x="1387" y="647"/>
                  </a:lnTo>
                  <a:lnTo>
                    <a:pt x="1402" y="647"/>
                  </a:lnTo>
                  <a:lnTo>
                    <a:pt x="1417" y="646"/>
                  </a:lnTo>
                  <a:lnTo>
                    <a:pt x="1433" y="646"/>
                  </a:lnTo>
                  <a:lnTo>
                    <a:pt x="1448" y="646"/>
                  </a:lnTo>
                  <a:lnTo>
                    <a:pt x="1463" y="646"/>
                  </a:lnTo>
                  <a:lnTo>
                    <a:pt x="1477" y="646"/>
                  </a:lnTo>
                  <a:lnTo>
                    <a:pt x="1492" y="646"/>
                  </a:lnTo>
                  <a:lnTo>
                    <a:pt x="1506" y="646"/>
                  </a:lnTo>
                  <a:lnTo>
                    <a:pt x="1518" y="646"/>
                  </a:lnTo>
                  <a:lnTo>
                    <a:pt x="1530" y="646"/>
                  </a:lnTo>
                  <a:lnTo>
                    <a:pt x="1542" y="646"/>
                  </a:lnTo>
                  <a:lnTo>
                    <a:pt x="1552" y="646"/>
                  </a:lnTo>
                  <a:lnTo>
                    <a:pt x="1561" y="646"/>
                  </a:lnTo>
                  <a:lnTo>
                    <a:pt x="1568" y="646"/>
                  </a:lnTo>
                  <a:lnTo>
                    <a:pt x="1574" y="646"/>
                  </a:lnTo>
                  <a:lnTo>
                    <a:pt x="1578" y="646"/>
                  </a:lnTo>
                  <a:lnTo>
                    <a:pt x="1581" y="646"/>
                  </a:lnTo>
                  <a:lnTo>
                    <a:pt x="1582" y="645"/>
                  </a:lnTo>
                  <a:close/>
                  <a:moveTo>
                    <a:pt x="1774" y="1036"/>
                  </a:moveTo>
                  <a:lnTo>
                    <a:pt x="2036" y="777"/>
                  </a:lnTo>
                  <a:lnTo>
                    <a:pt x="1670" y="777"/>
                  </a:lnTo>
                  <a:lnTo>
                    <a:pt x="1408" y="1036"/>
                  </a:lnTo>
                  <a:lnTo>
                    <a:pt x="1774" y="1036"/>
                  </a:lnTo>
                  <a:close/>
                  <a:moveTo>
                    <a:pt x="1228" y="1036"/>
                  </a:moveTo>
                  <a:lnTo>
                    <a:pt x="1488" y="777"/>
                  </a:lnTo>
                  <a:lnTo>
                    <a:pt x="1125" y="777"/>
                  </a:lnTo>
                  <a:lnTo>
                    <a:pt x="864" y="1036"/>
                  </a:lnTo>
                  <a:lnTo>
                    <a:pt x="1228" y="10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23"/>
            <p:cNvSpPr/>
            <p:nvPr/>
          </p:nvSpPr>
          <p:spPr>
            <a:xfrm>
              <a:off x="5491" y="734"/>
              <a:ext cx="102" cy="120"/>
            </a:xfrm>
            <a:custGeom>
              <a:rect b="b" l="l" r="r" t="t"/>
              <a:pathLst>
                <a:path extrusionOk="0" h="393" w="326">
                  <a:moveTo>
                    <a:pt x="79" y="63"/>
                  </a:moveTo>
                  <a:lnTo>
                    <a:pt x="139" y="63"/>
                  </a:lnTo>
                  <a:lnTo>
                    <a:pt x="139" y="63"/>
                  </a:lnTo>
                  <a:lnTo>
                    <a:pt x="140" y="64"/>
                  </a:lnTo>
                  <a:lnTo>
                    <a:pt x="141" y="64"/>
                  </a:lnTo>
                  <a:lnTo>
                    <a:pt x="142" y="64"/>
                  </a:lnTo>
                  <a:lnTo>
                    <a:pt x="144" y="64"/>
                  </a:lnTo>
                  <a:lnTo>
                    <a:pt x="146" y="64"/>
                  </a:lnTo>
                  <a:lnTo>
                    <a:pt x="150" y="64"/>
                  </a:lnTo>
                  <a:lnTo>
                    <a:pt x="152" y="65"/>
                  </a:lnTo>
                  <a:lnTo>
                    <a:pt x="155" y="65"/>
                  </a:lnTo>
                  <a:lnTo>
                    <a:pt x="157" y="65"/>
                  </a:lnTo>
                  <a:lnTo>
                    <a:pt x="161" y="66"/>
                  </a:lnTo>
                  <a:lnTo>
                    <a:pt x="164" y="67"/>
                  </a:lnTo>
                  <a:lnTo>
                    <a:pt x="168" y="68"/>
                  </a:lnTo>
                  <a:lnTo>
                    <a:pt x="172" y="69"/>
                  </a:lnTo>
                  <a:lnTo>
                    <a:pt x="175" y="70"/>
                  </a:lnTo>
                  <a:lnTo>
                    <a:pt x="178" y="71"/>
                  </a:lnTo>
                  <a:lnTo>
                    <a:pt x="182" y="73"/>
                  </a:lnTo>
                  <a:lnTo>
                    <a:pt x="186" y="75"/>
                  </a:lnTo>
                  <a:lnTo>
                    <a:pt x="189" y="77"/>
                  </a:lnTo>
                  <a:lnTo>
                    <a:pt x="192" y="79"/>
                  </a:lnTo>
                  <a:lnTo>
                    <a:pt x="196" y="81"/>
                  </a:lnTo>
                  <a:lnTo>
                    <a:pt x="199" y="84"/>
                  </a:lnTo>
                  <a:lnTo>
                    <a:pt x="201" y="86"/>
                  </a:lnTo>
                  <a:lnTo>
                    <a:pt x="205" y="89"/>
                  </a:lnTo>
                  <a:lnTo>
                    <a:pt x="207" y="92"/>
                  </a:lnTo>
                  <a:lnTo>
                    <a:pt x="210" y="96"/>
                  </a:lnTo>
                  <a:lnTo>
                    <a:pt x="212" y="100"/>
                  </a:lnTo>
                  <a:lnTo>
                    <a:pt x="213" y="103"/>
                  </a:lnTo>
                  <a:lnTo>
                    <a:pt x="215" y="108"/>
                  </a:lnTo>
                  <a:lnTo>
                    <a:pt x="217" y="112"/>
                  </a:lnTo>
                  <a:lnTo>
                    <a:pt x="218" y="117"/>
                  </a:lnTo>
                  <a:lnTo>
                    <a:pt x="218" y="122"/>
                  </a:lnTo>
                  <a:lnTo>
                    <a:pt x="219" y="127"/>
                  </a:lnTo>
                  <a:lnTo>
                    <a:pt x="219" y="127"/>
                  </a:lnTo>
                  <a:lnTo>
                    <a:pt x="218" y="133"/>
                  </a:lnTo>
                  <a:lnTo>
                    <a:pt x="218" y="138"/>
                  </a:lnTo>
                  <a:lnTo>
                    <a:pt x="217" y="143"/>
                  </a:lnTo>
                  <a:lnTo>
                    <a:pt x="215" y="147"/>
                  </a:lnTo>
                  <a:lnTo>
                    <a:pt x="213" y="151"/>
                  </a:lnTo>
                  <a:lnTo>
                    <a:pt x="211" y="155"/>
                  </a:lnTo>
                  <a:lnTo>
                    <a:pt x="209" y="158"/>
                  </a:lnTo>
                  <a:lnTo>
                    <a:pt x="207" y="161"/>
                  </a:lnTo>
                  <a:lnTo>
                    <a:pt x="205" y="165"/>
                  </a:lnTo>
                  <a:lnTo>
                    <a:pt x="201" y="168"/>
                  </a:lnTo>
                  <a:lnTo>
                    <a:pt x="199" y="170"/>
                  </a:lnTo>
                  <a:lnTo>
                    <a:pt x="196" y="172"/>
                  </a:lnTo>
                  <a:lnTo>
                    <a:pt x="192" y="174"/>
                  </a:lnTo>
                  <a:lnTo>
                    <a:pt x="189" y="175"/>
                  </a:lnTo>
                  <a:lnTo>
                    <a:pt x="186" y="178"/>
                  </a:lnTo>
                  <a:lnTo>
                    <a:pt x="183" y="179"/>
                  </a:lnTo>
                  <a:lnTo>
                    <a:pt x="179" y="181"/>
                  </a:lnTo>
                  <a:lnTo>
                    <a:pt x="175" y="182"/>
                  </a:lnTo>
                  <a:lnTo>
                    <a:pt x="172" y="183"/>
                  </a:lnTo>
                  <a:lnTo>
                    <a:pt x="168" y="183"/>
                  </a:lnTo>
                  <a:lnTo>
                    <a:pt x="165" y="184"/>
                  </a:lnTo>
                  <a:lnTo>
                    <a:pt x="162" y="185"/>
                  </a:lnTo>
                  <a:lnTo>
                    <a:pt x="159" y="185"/>
                  </a:lnTo>
                  <a:lnTo>
                    <a:pt x="155" y="186"/>
                  </a:lnTo>
                  <a:lnTo>
                    <a:pt x="153" y="186"/>
                  </a:lnTo>
                  <a:lnTo>
                    <a:pt x="150" y="186"/>
                  </a:lnTo>
                  <a:lnTo>
                    <a:pt x="148" y="186"/>
                  </a:lnTo>
                  <a:lnTo>
                    <a:pt x="145" y="186"/>
                  </a:lnTo>
                  <a:lnTo>
                    <a:pt x="143" y="186"/>
                  </a:lnTo>
                  <a:lnTo>
                    <a:pt x="141" y="186"/>
                  </a:lnTo>
                  <a:lnTo>
                    <a:pt x="140" y="186"/>
                  </a:lnTo>
                  <a:lnTo>
                    <a:pt x="139" y="186"/>
                  </a:lnTo>
                  <a:lnTo>
                    <a:pt x="79" y="186"/>
                  </a:lnTo>
                  <a:lnTo>
                    <a:pt x="79" y="63"/>
                  </a:lnTo>
                  <a:close/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138" y="0"/>
                  </a:lnTo>
                  <a:lnTo>
                    <a:pt x="138" y="0"/>
                  </a:lnTo>
                  <a:lnTo>
                    <a:pt x="140" y="1"/>
                  </a:lnTo>
                  <a:lnTo>
                    <a:pt x="143" y="1"/>
                  </a:lnTo>
                  <a:lnTo>
                    <a:pt x="146" y="1"/>
                  </a:lnTo>
                  <a:lnTo>
                    <a:pt x="151" y="1"/>
                  </a:lnTo>
                  <a:lnTo>
                    <a:pt x="155" y="1"/>
                  </a:lnTo>
                  <a:lnTo>
                    <a:pt x="161" y="3"/>
                  </a:lnTo>
                  <a:lnTo>
                    <a:pt x="166" y="3"/>
                  </a:lnTo>
                  <a:lnTo>
                    <a:pt x="172" y="4"/>
                  </a:lnTo>
                  <a:lnTo>
                    <a:pt x="178" y="5"/>
                  </a:lnTo>
                  <a:lnTo>
                    <a:pt x="185" y="6"/>
                  </a:lnTo>
                  <a:lnTo>
                    <a:pt x="191" y="7"/>
                  </a:lnTo>
                  <a:lnTo>
                    <a:pt x="198" y="8"/>
                  </a:lnTo>
                  <a:lnTo>
                    <a:pt x="205" y="10"/>
                  </a:lnTo>
                  <a:lnTo>
                    <a:pt x="212" y="12"/>
                  </a:lnTo>
                  <a:lnTo>
                    <a:pt x="219" y="15"/>
                  </a:lnTo>
                  <a:lnTo>
                    <a:pt x="226" y="18"/>
                  </a:lnTo>
                  <a:lnTo>
                    <a:pt x="233" y="21"/>
                  </a:lnTo>
                  <a:lnTo>
                    <a:pt x="240" y="24"/>
                  </a:lnTo>
                  <a:lnTo>
                    <a:pt x="246" y="28"/>
                  </a:lnTo>
                  <a:lnTo>
                    <a:pt x="253" y="32"/>
                  </a:lnTo>
                  <a:lnTo>
                    <a:pt x="259" y="38"/>
                  </a:lnTo>
                  <a:lnTo>
                    <a:pt x="266" y="43"/>
                  </a:lnTo>
                  <a:lnTo>
                    <a:pt x="271" y="48"/>
                  </a:lnTo>
                  <a:lnTo>
                    <a:pt x="276" y="54"/>
                  </a:lnTo>
                  <a:lnTo>
                    <a:pt x="281" y="62"/>
                  </a:lnTo>
                  <a:lnTo>
                    <a:pt x="285" y="68"/>
                  </a:lnTo>
                  <a:lnTo>
                    <a:pt x="289" y="76"/>
                  </a:lnTo>
                  <a:lnTo>
                    <a:pt x="292" y="85"/>
                  </a:lnTo>
                  <a:lnTo>
                    <a:pt x="295" y="93"/>
                  </a:lnTo>
                  <a:lnTo>
                    <a:pt x="298" y="103"/>
                  </a:lnTo>
                  <a:lnTo>
                    <a:pt x="299" y="113"/>
                  </a:lnTo>
                  <a:lnTo>
                    <a:pt x="300" y="124"/>
                  </a:lnTo>
                  <a:lnTo>
                    <a:pt x="300" y="124"/>
                  </a:lnTo>
                  <a:lnTo>
                    <a:pt x="299" y="130"/>
                  </a:lnTo>
                  <a:lnTo>
                    <a:pt x="299" y="134"/>
                  </a:lnTo>
                  <a:lnTo>
                    <a:pt x="298" y="138"/>
                  </a:lnTo>
                  <a:lnTo>
                    <a:pt x="298" y="143"/>
                  </a:lnTo>
                  <a:lnTo>
                    <a:pt x="295" y="147"/>
                  </a:lnTo>
                  <a:lnTo>
                    <a:pt x="294" y="151"/>
                  </a:lnTo>
                  <a:lnTo>
                    <a:pt x="293" y="156"/>
                  </a:lnTo>
                  <a:lnTo>
                    <a:pt x="291" y="159"/>
                  </a:lnTo>
                  <a:lnTo>
                    <a:pt x="289" y="163"/>
                  </a:lnTo>
                  <a:lnTo>
                    <a:pt x="287" y="167"/>
                  </a:lnTo>
                  <a:lnTo>
                    <a:pt x="284" y="171"/>
                  </a:lnTo>
                  <a:lnTo>
                    <a:pt x="282" y="174"/>
                  </a:lnTo>
                  <a:lnTo>
                    <a:pt x="279" y="178"/>
                  </a:lnTo>
                  <a:lnTo>
                    <a:pt x="277" y="181"/>
                  </a:lnTo>
                  <a:lnTo>
                    <a:pt x="273" y="184"/>
                  </a:lnTo>
                  <a:lnTo>
                    <a:pt x="271" y="188"/>
                  </a:lnTo>
                  <a:lnTo>
                    <a:pt x="268" y="190"/>
                  </a:lnTo>
                  <a:lnTo>
                    <a:pt x="265" y="193"/>
                  </a:lnTo>
                  <a:lnTo>
                    <a:pt x="261" y="195"/>
                  </a:lnTo>
                  <a:lnTo>
                    <a:pt x="258" y="198"/>
                  </a:lnTo>
                  <a:lnTo>
                    <a:pt x="255" y="201"/>
                  </a:lnTo>
                  <a:lnTo>
                    <a:pt x="252" y="203"/>
                  </a:lnTo>
                  <a:lnTo>
                    <a:pt x="248" y="205"/>
                  </a:lnTo>
                  <a:lnTo>
                    <a:pt x="245" y="207"/>
                  </a:lnTo>
                  <a:lnTo>
                    <a:pt x="242" y="209"/>
                  </a:lnTo>
                  <a:lnTo>
                    <a:pt x="238" y="211"/>
                  </a:lnTo>
                  <a:lnTo>
                    <a:pt x="235" y="213"/>
                  </a:lnTo>
                  <a:lnTo>
                    <a:pt x="232" y="214"/>
                  </a:lnTo>
                  <a:lnTo>
                    <a:pt x="229" y="215"/>
                  </a:lnTo>
                  <a:lnTo>
                    <a:pt x="225" y="217"/>
                  </a:lnTo>
                  <a:lnTo>
                    <a:pt x="222" y="218"/>
                  </a:lnTo>
                  <a:lnTo>
                    <a:pt x="220" y="218"/>
                  </a:lnTo>
                  <a:lnTo>
                    <a:pt x="220" y="218"/>
                  </a:lnTo>
                  <a:lnTo>
                    <a:pt x="220" y="219"/>
                  </a:lnTo>
                  <a:lnTo>
                    <a:pt x="221" y="219"/>
                  </a:lnTo>
                  <a:lnTo>
                    <a:pt x="221" y="219"/>
                  </a:lnTo>
                  <a:lnTo>
                    <a:pt x="222" y="219"/>
                  </a:lnTo>
                  <a:lnTo>
                    <a:pt x="223" y="219"/>
                  </a:lnTo>
                  <a:lnTo>
                    <a:pt x="224" y="219"/>
                  </a:lnTo>
                  <a:lnTo>
                    <a:pt x="225" y="219"/>
                  </a:lnTo>
                  <a:lnTo>
                    <a:pt x="226" y="220"/>
                  </a:lnTo>
                  <a:lnTo>
                    <a:pt x="227" y="220"/>
                  </a:lnTo>
                  <a:lnTo>
                    <a:pt x="229" y="220"/>
                  </a:lnTo>
                  <a:lnTo>
                    <a:pt x="230" y="220"/>
                  </a:lnTo>
                  <a:lnTo>
                    <a:pt x="231" y="221"/>
                  </a:lnTo>
                  <a:lnTo>
                    <a:pt x="232" y="221"/>
                  </a:lnTo>
                  <a:lnTo>
                    <a:pt x="233" y="223"/>
                  </a:lnTo>
                  <a:lnTo>
                    <a:pt x="234" y="223"/>
                  </a:lnTo>
                  <a:lnTo>
                    <a:pt x="236" y="224"/>
                  </a:lnTo>
                  <a:lnTo>
                    <a:pt x="237" y="225"/>
                  </a:lnTo>
                  <a:lnTo>
                    <a:pt x="238" y="226"/>
                  </a:lnTo>
                  <a:lnTo>
                    <a:pt x="240" y="227"/>
                  </a:lnTo>
                  <a:lnTo>
                    <a:pt x="242" y="228"/>
                  </a:lnTo>
                  <a:lnTo>
                    <a:pt x="243" y="229"/>
                  </a:lnTo>
                  <a:lnTo>
                    <a:pt x="244" y="230"/>
                  </a:lnTo>
                  <a:lnTo>
                    <a:pt x="245" y="231"/>
                  </a:lnTo>
                  <a:lnTo>
                    <a:pt x="247" y="234"/>
                  </a:lnTo>
                  <a:lnTo>
                    <a:pt x="248" y="235"/>
                  </a:lnTo>
                  <a:lnTo>
                    <a:pt x="249" y="237"/>
                  </a:lnTo>
                  <a:lnTo>
                    <a:pt x="252" y="239"/>
                  </a:lnTo>
                  <a:lnTo>
                    <a:pt x="253" y="241"/>
                  </a:lnTo>
                  <a:lnTo>
                    <a:pt x="255" y="243"/>
                  </a:lnTo>
                  <a:lnTo>
                    <a:pt x="256" y="246"/>
                  </a:lnTo>
                  <a:lnTo>
                    <a:pt x="257" y="249"/>
                  </a:lnTo>
                  <a:lnTo>
                    <a:pt x="259" y="251"/>
                  </a:lnTo>
                  <a:lnTo>
                    <a:pt x="326" y="393"/>
                  </a:lnTo>
                  <a:lnTo>
                    <a:pt x="238" y="393"/>
                  </a:lnTo>
                  <a:lnTo>
                    <a:pt x="187" y="282"/>
                  </a:lnTo>
                  <a:lnTo>
                    <a:pt x="187" y="282"/>
                  </a:lnTo>
                  <a:lnTo>
                    <a:pt x="186" y="279"/>
                  </a:lnTo>
                  <a:lnTo>
                    <a:pt x="185" y="277"/>
                  </a:lnTo>
                  <a:lnTo>
                    <a:pt x="184" y="275"/>
                  </a:lnTo>
                  <a:lnTo>
                    <a:pt x="183" y="274"/>
                  </a:lnTo>
                  <a:lnTo>
                    <a:pt x="182" y="272"/>
                  </a:lnTo>
                  <a:lnTo>
                    <a:pt x="180" y="270"/>
                  </a:lnTo>
                  <a:lnTo>
                    <a:pt x="179" y="269"/>
                  </a:lnTo>
                  <a:lnTo>
                    <a:pt x="178" y="266"/>
                  </a:lnTo>
                  <a:lnTo>
                    <a:pt x="177" y="265"/>
                  </a:lnTo>
                  <a:lnTo>
                    <a:pt x="176" y="263"/>
                  </a:lnTo>
                  <a:lnTo>
                    <a:pt x="175" y="262"/>
                  </a:lnTo>
                  <a:lnTo>
                    <a:pt x="174" y="261"/>
                  </a:lnTo>
                  <a:lnTo>
                    <a:pt x="173" y="260"/>
                  </a:lnTo>
                  <a:lnTo>
                    <a:pt x="171" y="259"/>
                  </a:lnTo>
                  <a:lnTo>
                    <a:pt x="169" y="258"/>
                  </a:lnTo>
                  <a:lnTo>
                    <a:pt x="168" y="256"/>
                  </a:lnTo>
                  <a:lnTo>
                    <a:pt x="166" y="255"/>
                  </a:lnTo>
                  <a:lnTo>
                    <a:pt x="165" y="254"/>
                  </a:lnTo>
                  <a:lnTo>
                    <a:pt x="163" y="254"/>
                  </a:lnTo>
                  <a:lnTo>
                    <a:pt x="162" y="253"/>
                  </a:lnTo>
                  <a:lnTo>
                    <a:pt x="160" y="252"/>
                  </a:lnTo>
                  <a:lnTo>
                    <a:pt x="159" y="252"/>
                  </a:lnTo>
                  <a:lnTo>
                    <a:pt x="156" y="251"/>
                  </a:lnTo>
                  <a:lnTo>
                    <a:pt x="154" y="251"/>
                  </a:lnTo>
                  <a:lnTo>
                    <a:pt x="152" y="251"/>
                  </a:lnTo>
                  <a:lnTo>
                    <a:pt x="150" y="250"/>
                  </a:lnTo>
                  <a:lnTo>
                    <a:pt x="148" y="250"/>
                  </a:lnTo>
                  <a:lnTo>
                    <a:pt x="145" y="250"/>
                  </a:lnTo>
                  <a:lnTo>
                    <a:pt x="143" y="250"/>
                  </a:lnTo>
                  <a:lnTo>
                    <a:pt x="140" y="250"/>
                  </a:lnTo>
                  <a:lnTo>
                    <a:pt x="138" y="250"/>
                  </a:lnTo>
                  <a:lnTo>
                    <a:pt x="136" y="249"/>
                  </a:lnTo>
                  <a:lnTo>
                    <a:pt x="79" y="249"/>
                  </a:lnTo>
                  <a:lnTo>
                    <a:pt x="79" y="393"/>
                  </a:lnTo>
                  <a:lnTo>
                    <a:pt x="0" y="3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1" name="Google Shape;111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4" name="Google Shape;114;p24"/>
          <p:cNvSpPr/>
          <p:nvPr/>
        </p:nvSpPr>
        <p:spPr>
          <a:xfrm>
            <a:off x="0" y="188913"/>
            <a:ext cx="12192000" cy="755650"/>
          </a:xfrm>
          <a:prstGeom prst="rect">
            <a:avLst/>
          </a:prstGeom>
          <a:solidFill>
            <a:srgbClr val="CDCDC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None/>
            </a:pPr>
            <a:r>
              <a:t/>
            </a:r>
            <a:endParaRPr b="1" sz="2600">
              <a:solidFill>
                <a:schemeClr val="dk2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pic>
        <p:nvPicPr>
          <p:cNvPr descr="unilogo4c" id="115" name="Google Shape;115;p24"/>
          <p:cNvPicPr preferRelativeResize="0"/>
          <p:nvPr/>
        </p:nvPicPr>
        <p:blipFill rotWithShape="1">
          <a:blip r:embed="rId2">
            <a:alphaModFix/>
          </a:blip>
          <a:srcRect b="0" l="0" r="80917" t="0"/>
          <a:stretch/>
        </p:blipFill>
        <p:spPr>
          <a:xfrm>
            <a:off x="-1588" y="188913"/>
            <a:ext cx="1836738" cy="7508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6" name="Google Shape;116;p24"/>
          <p:cNvGrpSpPr/>
          <p:nvPr/>
        </p:nvGrpSpPr>
        <p:grpSpPr>
          <a:xfrm>
            <a:off x="11222092" y="267493"/>
            <a:ext cx="719138" cy="593725"/>
            <a:chOff x="4876" y="255"/>
            <a:chExt cx="726" cy="599"/>
          </a:xfrm>
        </p:grpSpPr>
        <p:sp>
          <p:nvSpPr>
            <p:cNvPr id="117" name="Google Shape;117;p24"/>
            <p:cNvSpPr/>
            <p:nvPr/>
          </p:nvSpPr>
          <p:spPr>
            <a:xfrm>
              <a:off x="5278" y="734"/>
              <a:ext cx="102" cy="120"/>
            </a:xfrm>
            <a:custGeom>
              <a:rect b="b" l="l" r="r" t="t"/>
              <a:pathLst>
                <a:path extrusionOk="0" h="393" w="334"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9" y="1"/>
                  </a:lnTo>
                  <a:lnTo>
                    <a:pt x="130" y="1"/>
                  </a:lnTo>
                  <a:lnTo>
                    <a:pt x="141" y="3"/>
                  </a:lnTo>
                  <a:lnTo>
                    <a:pt x="152" y="3"/>
                  </a:lnTo>
                  <a:lnTo>
                    <a:pt x="162" y="4"/>
                  </a:lnTo>
                  <a:lnTo>
                    <a:pt x="173" y="6"/>
                  </a:lnTo>
                  <a:lnTo>
                    <a:pt x="183" y="8"/>
                  </a:lnTo>
                  <a:lnTo>
                    <a:pt x="194" y="10"/>
                  </a:lnTo>
                  <a:lnTo>
                    <a:pt x="203" y="12"/>
                  </a:lnTo>
                  <a:lnTo>
                    <a:pt x="213" y="15"/>
                  </a:lnTo>
                  <a:lnTo>
                    <a:pt x="222" y="18"/>
                  </a:lnTo>
                  <a:lnTo>
                    <a:pt x="232" y="22"/>
                  </a:lnTo>
                  <a:lnTo>
                    <a:pt x="241" y="26"/>
                  </a:lnTo>
                  <a:lnTo>
                    <a:pt x="249" y="31"/>
                  </a:lnTo>
                  <a:lnTo>
                    <a:pt x="257" y="35"/>
                  </a:lnTo>
                  <a:lnTo>
                    <a:pt x="265" y="41"/>
                  </a:lnTo>
                  <a:lnTo>
                    <a:pt x="272" y="46"/>
                  </a:lnTo>
                  <a:lnTo>
                    <a:pt x="280" y="53"/>
                  </a:lnTo>
                  <a:lnTo>
                    <a:pt x="287" y="59"/>
                  </a:lnTo>
                  <a:lnTo>
                    <a:pt x="293" y="67"/>
                  </a:lnTo>
                  <a:lnTo>
                    <a:pt x="300" y="75"/>
                  </a:lnTo>
                  <a:lnTo>
                    <a:pt x="305" y="82"/>
                  </a:lnTo>
                  <a:lnTo>
                    <a:pt x="310" y="91"/>
                  </a:lnTo>
                  <a:lnTo>
                    <a:pt x="315" y="101"/>
                  </a:lnTo>
                  <a:lnTo>
                    <a:pt x="318" y="111"/>
                  </a:lnTo>
                  <a:lnTo>
                    <a:pt x="323" y="122"/>
                  </a:lnTo>
                  <a:lnTo>
                    <a:pt x="326" y="133"/>
                  </a:lnTo>
                  <a:lnTo>
                    <a:pt x="328" y="145"/>
                  </a:lnTo>
                  <a:lnTo>
                    <a:pt x="330" y="157"/>
                  </a:lnTo>
                  <a:lnTo>
                    <a:pt x="332" y="170"/>
                  </a:lnTo>
                  <a:lnTo>
                    <a:pt x="333" y="183"/>
                  </a:lnTo>
                  <a:lnTo>
                    <a:pt x="334" y="197"/>
                  </a:lnTo>
                  <a:lnTo>
                    <a:pt x="334" y="197"/>
                  </a:lnTo>
                  <a:lnTo>
                    <a:pt x="333" y="213"/>
                  </a:lnTo>
                  <a:lnTo>
                    <a:pt x="332" y="226"/>
                  </a:lnTo>
                  <a:lnTo>
                    <a:pt x="330" y="239"/>
                  </a:lnTo>
                  <a:lnTo>
                    <a:pt x="328" y="251"/>
                  </a:lnTo>
                  <a:lnTo>
                    <a:pt x="326" y="263"/>
                  </a:lnTo>
                  <a:lnTo>
                    <a:pt x="323" y="274"/>
                  </a:lnTo>
                  <a:lnTo>
                    <a:pt x="318" y="285"/>
                  </a:lnTo>
                  <a:lnTo>
                    <a:pt x="315" y="295"/>
                  </a:lnTo>
                  <a:lnTo>
                    <a:pt x="310" y="304"/>
                  </a:lnTo>
                  <a:lnTo>
                    <a:pt x="305" y="312"/>
                  </a:lnTo>
                  <a:lnTo>
                    <a:pt x="300" y="321"/>
                  </a:lnTo>
                  <a:lnTo>
                    <a:pt x="293" y="329"/>
                  </a:lnTo>
                  <a:lnTo>
                    <a:pt x="287" y="336"/>
                  </a:lnTo>
                  <a:lnTo>
                    <a:pt x="280" y="343"/>
                  </a:lnTo>
                  <a:lnTo>
                    <a:pt x="272" y="348"/>
                  </a:lnTo>
                  <a:lnTo>
                    <a:pt x="265" y="355"/>
                  </a:lnTo>
                  <a:lnTo>
                    <a:pt x="257" y="359"/>
                  </a:lnTo>
                  <a:lnTo>
                    <a:pt x="249" y="365"/>
                  </a:lnTo>
                  <a:lnTo>
                    <a:pt x="241" y="369"/>
                  </a:lnTo>
                  <a:lnTo>
                    <a:pt x="232" y="374"/>
                  </a:lnTo>
                  <a:lnTo>
                    <a:pt x="222" y="377"/>
                  </a:lnTo>
                  <a:lnTo>
                    <a:pt x="213" y="380"/>
                  </a:lnTo>
                  <a:lnTo>
                    <a:pt x="203" y="382"/>
                  </a:lnTo>
                  <a:lnTo>
                    <a:pt x="194" y="386"/>
                  </a:lnTo>
                  <a:lnTo>
                    <a:pt x="183" y="388"/>
                  </a:lnTo>
                  <a:lnTo>
                    <a:pt x="173" y="389"/>
                  </a:lnTo>
                  <a:lnTo>
                    <a:pt x="162" y="391"/>
                  </a:lnTo>
                  <a:lnTo>
                    <a:pt x="152" y="392"/>
                  </a:lnTo>
                  <a:lnTo>
                    <a:pt x="141" y="392"/>
                  </a:lnTo>
                  <a:lnTo>
                    <a:pt x="130" y="393"/>
                  </a:lnTo>
                  <a:lnTo>
                    <a:pt x="119" y="393"/>
                  </a:lnTo>
                  <a:lnTo>
                    <a:pt x="108" y="393"/>
                  </a:lnTo>
                  <a:lnTo>
                    <a:pt x="0" y="393"/>
                  </a:lnTo>
                  <a:close/>
                  <a:moveTo>
                    <a:pt x="79" y="63"/>
                  </a:moveTo>
                  <a:lnTo>
                    <a:pt x="124" y="63"/>
                  </a:lnTo>
                  <a:lnTo>
                    <a:pt x="124" y="63"/>
                  </a:lnTo>
                  <a:lnTo>
                    <a:pt x="129" y="64"/>
                  </a:lnTo>
                  <a:lnTo>
                    <a:pt x="136" y="64"/>
                  </a:lnTo>
                  <a:lnTo>
                    <a:pt x="141" y="65"/>
                  </a:lnTo>
                  <a:lnTo>
                    <a:pt x="148" y="66"/>
                  </a:lnTo>
                  <a:lnTo>
                    <a:pt x="153" y="67"/>
                  </a:lnTo>
                  <a:lnTo>
                    <a:pt x="160" y="68"/>
                  </a:lnTo>
                  <a:lnTo>
                    <a:pt x="165" y="70"/>
                  </a:lnTo>
                  <a:lnTo>
                    <a:pt x="171" y="73"/>
                  </a:lnTo>
                  <a:lnTo>
                    <a:pt x="176" y="75"/>
                  </a:lnTo>
                  <a:lnTo>
                    <a:pt x="182" y="77"/>
                  </a:lnTo>
                  <a:lnTo>
                    <a:pt x="187" y="80"/>
                  </a:lnTo>
                  <a:lnTo>
                    <a:pt x="193" y="84"/>
                  </a:lnTo>
                  <a:lnTo>
                    <a:pt x="198" y="87"/>
                  </a:lnTo>
                  <a:lnTo>
                    <a:pt x="202" y="90"/>
                  </a:lnTo>
                  <a:lnTo>
                    <a:pt x="207" y="94"/>
                  </a:lnTo>
                  <a:lnTo>
                    <a:pt x="212" y="98"/>
                  </a:lnTo>
                  <a:lnTo>
                    <a:pt x="216" y="102"/>
                  </a:lnTo>
                  <a:lnTo>
                    <a:pt x="220" y="108"/>
                  </a:lnTo>
                  <a:lnTo>
                    <a:pt x="224" y="112"/>
                  </a:lnTo>
                  <a:lnTo>
                    <a:pt x="228" y="117"/>
                  </a:lnTo>
                  <a:lnTo>
                    <a:pt x="231" y="123"/>
                  </a:lnTo>
                  <a:lnTo>
                    <a:pt x="234" y="128"/>
                  </a:lnTo>
                  <a:lnTo>
                    <a:pt x="237" y="134"/>
                  </a:lnTo>
                  <a:lnTo>
                    <a:pt x="241" y="140"/>
                  </a:lnTo>
                  <a:lnTo>
                    <a:pt x="243" y="147"/>
                  </a:lnTo>
                  <a:lnTo>
                    <a:pt x="245" y="154"/>
                  </a:lnTo>
                  <a:lnTo>
                    <a:pt x="247" y="160"/>
                  </a:lnTo>
                  <a:lnTo>
                    <a:pt x="248" y="168"/>
                  </a:lnTo>
                  <a:lnTo>
                    <a:pt x="249" y="174"/>
                  </a:lnTo>
                  <a:lnTo>
                    <a:pt x="251" y="182"/>
                  </a:lnTo>
                  <a:lnTo>
                    <a:pt x="251" y="190"/>
                  </a:lnTo>
                  <a:lnTo>
                    <a:pt x="252" y="197"/>
                  </a:lnTo>
                  <a:lnTo>
                    <a:pt x="252" y="197"/>
                  </a:lnTo>
                  <a:lnTo>
                    <a:pt x="251" y="206"/>
                  </a:lnTo>
                  <a:lnTo>
                    <a:pt x="251" y="214"/>
                  </a:lnTo>
                  <a:lnTo>
                    <a:pt x="249" y="220"/>
                  </a:lnTo>
                  <a:lnTo>
                    <a:pt x="248" y="228"/>
                  </a:lnTo>
                  <a:lnTo>
                    <a:pt x="247" y="235"/>
                  </a:lnTo>
                  <a:lnTo>
                    <a:pt x="245" y="241"/>
                  </a:lnTo>
                  <a:lnTo>
                    <a:pt x="243" y="248"/>
                  </a:lnTo>
                  <a:lnTo>
                    <a:pt x="241" y="254"/>
                  </a:lnTo>
                  <a:lnTo>
                    <a:pt x="237" y="261"/>
                  </a:lnTo>
                  <a:lnTo>
                    <a:pt x="234" y="266"/>
                  </a:lnTo>
                  <a:lnTo>
                    <a:pt x="231" y="272"/>
                  </a:lnTo>
                  <a:lnTo>
                    <a:pt x="228" y="277"/>
                  </a:lnTo>
                  <a:lnTo>
                    <a:pt x="224" y="283"/>
                  </a:lnTo>
                  <a:lnTo>
                    <a:pt x="220" y="288"/>
                  </a:lnTo>
                  <a:lnTo>
                    <a:pt x="216" y="293"/>
                  </a:lnTo>
                  <a:lnTo>
                    <a:pt x="212" y="297"/>
                  </a:lnTo>
                  <a:lnTo>
                    <a:pt x="207" y="301"/>
                  </a:lnTo>
                  <a:lnTo>
                    <a:pt x="202" y="305"/>
                  </a:lnTo>
                  <a:lnTo>
                    <a:pt x="198" y="309"/>
                  </a:lnTo>
                  <a:lnTo>
                    <a:pt x="193" y="312"/>
                  </a:lnTo>
                  <a:lnTo>
                    <a:pt x="187" y="316"/>
                  </a:lnTo>
                  <a:lnTo>
                    <a:pt x="182" y="318"/>
                  </a:lnTo>
                  <a:lnTo>
                    <a:pt x="176" y="321"/>
                  </a:lnTo>
                  <a:lnTo>
                    <a:pt x="171" y="323"/>
                  </a:lnTo>
                  <a:lnTo>
                    <a:pt x="165" y="325"/>
                  </a:lnTo>
                  <a:lnTo>
                    <a:pt x="160" y="328"/>
                  </a:lnTo>
                  <a:lnTo>
                    <a:pt x="153" y="329"/>
                  </a:lnTo>
                  <a:lnTo>
                    <a:pt x="148" y="330"/>
                  </a:lnTo>
                  <a:lnTo>
                    <a:pt x="141" y="331"/>
                  </a:lnTo>
                  <a:lnTo>
                    <a:pt x="136" y="332"/>
                  </a:lnTo>
                  <a:lnTo>
                    <a:pt x="129" y="332"/>
                  </a:lnTo>
                  <a:lnTo>
                    <a:pt x="124" y="332"/>
                  </a:lnTo>
                  <a:lnTo>
                    <a:pt x="79" y="332"/>
                  </a:lnTo>
                  <a:lnTo>
                    <a:pt x="79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24"/>
            <p:cNvSpPr/>
            <p:nvPr/>
          </p:nvSpPr>
          <p:spPr>
            <a:xfrm>
              <a:off x="5401" y="734"/>
              <a:ext cx="71" cy="120"/>
            </a:xfrm>
            <a:custGeom>
              <a:rect b="b" l="l" r="r" t="t"/>
              <a:pathLst>
                <a:path extrusionOk="0" h="393" w="231"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79" y="0"/>
                  </a:lnTo>
                  <a:lnTo>
                    <a:pt x="79" y="288"/>
                  </a:lnTo>
                  <a:lnTo>
                    <a:pt x="79" y="332"/>
                  </a:lnTo>
                  <a:lnTo>
                    <a:pt x="231" y="332"/>
                  </a:lnTo>
                  <a:lnTo>
                    <a:pt x="231" y="393"/>
                  </a:lnTo>
                  <a:lnTo>
                    <a:pt x="0" y="3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24"/>
            <p:cNvSpPr/>
            <p:nvPr/>
          </p:nvSpPr>
          <p:spPr>
            <a:xfrm>
              <a:off x="4876" y="255"/>
              <a:ext cx="726" cy="559"/>
            </a:xfrm>
            <a:custGeom>
              <a:rect b="b" l="l" r="r" t="t"/>
              <a:pathLst>
                <a:path extrusionOk="0" h="1810" w="2350">
                  <a:moveTo>
                    <a:pt x="642" y="1810"/>
                  </a:moveTo>
                  <a:lnTo>
                    <a:pt x="1285" y="1165"/>
                  </a:lnTo>
                  <a:lnTo>
                    <a:pt x="1828" y="1165"/>
                  </a:lnTo>
                  <a:lnTo>
                    <a:pt x="2350" y="647"/>
                  </a:lnTo>
                  <a:lnTo>
                    <a:pt x="1715" y="647"/>
                  </a:lnTo>
                  <a:lnTo>
                    <a:pt x="1715" y="0"/>
                  </a:lnTo>
                  <a:lnTo>
                    <a:pt x="1072" y="645"/>
                  </a:lnTo>
                  <a:lnTo>
                    <a:pt x="523" y="645"/>
                  </a:lnTo>
                  <a:lnTo>
                    <a:pt x="0" y="1165"/>
                  </a:lnTo>
                  <a:lnTo>
                    <a:pt x="642" y="1165"/>
                  </a:lnTo>
                  <a:lnTo>
                    <a:pt x="642" y="1810"/>
                  </a:lnTo>
                  <a:close/>
                  <a:moveTo>
                    <a:pt x="774" y="1493"/>
                  </a:moveTo>
                  <a:lnTo>
                    <a:pt x="1100" y="1165"/>
                  </a:lnTo>
                  <a:lnTo>
                    <a:pt x="774" y="1165"/>
                  </a:lnTo>
                  <a:lnTo>
                    <a:pt x="774" y="1493"/>
                  </a:lnTo>
                  <a:close/>
                  <a:moveTo>
                    <a:pt x="681" y="1036"/>
                  </a:moveTo>
                  <a:lnTo>
                    <a:pt x="941" y="777"/>
                  </a:lnTo>
                  <a:lnTo>
                    <a:pt x="576" y="777"/>
                  </a:lnTo>
                  <a:lnTo>
                    <a:pt x="314" y="1036"/>
                  </a:lnTo>
                  <a:lnTo>
                    <a:pt x="681" y="1036"/>
                  </a:lnTo>
                  <a:close/>
                  <a:moveTo>
                    <a:pt x="1582" y="645"/>
                  </a:moveTo>
                  <a:lnTo>
                    <a:pt x="1582" y="317"/>
                  </a:lnTo>
                  <a:lnTo>
                    <a:pt x="1253" y="647"/>
                  </a:lnTo>
                  <a:lnTo>
                    <a:pt x="1253" y="647"/>
                  </a:lnTo>
                  <a:lnTo>
                    <a:pt x="1253" y="647"/>
                  </a:lnTo>
                  <a:lnTo>
                    <a:pt x="1256" y="647"/>
                  </a:lnTo>
                  <a:lnTo>
                    <a:pt x="1261" y="647"/>
                  </a:lnTo>
                  <a:lnTo>
                    <a:pt x="1266" y="647"/>
                  </a:lnTo>
                  <a:lnTo>
                    <a:pt x="1274" y="647"/>
                  </a:lnTo>
                  <a:lnTo>
                    <a:pt x="1283" y="647"/>
                  </a:lnTo>
                  <a:lnTo>
                    <a:pt x="1292" y="647"/>
                  </a:lnTo>
                  <a:lnTo>
                    <a:pt x="1304" y="647"/>
                  </a:lnTo>
                  <a:lnTo>
                    <a:pt x="1317" y="647"/>
                  </a:lnTo>
                  <a:lnTo>
                    <a:pt x="1329" y="647"/>
                  </a:lnTo>
                  <a:lnTo>
                    <a:pt x="1343" y="647"/>
                  </a:lnTo>
                  <a:lnTo>
                    <a:pt x="1357" y="647"/>
                  </a:lnTo>
                  <a:lnTo>
                    <a:pt x="1371" y="647"/>
                  </a:lnTo>
                  <a:lnTo>
                    <a:pt x="1387" y="647"/>
                  </a:lnTo>
                  <a:lnTo>
                    <a:pt x="1402" y="647"/>
                  </a:lnTo>
                  <a:lnTo>
                    <a:pt x="1417" y="646"/>
                  </a:lnTo>
                  <a:lnTo>
                    <a:pt x="1433" y="646"/>
                  </a:lnTo>
                  <a:lnTo>
                    <a:pt x="1448" y="646"/>
                  </a:lnTo>
                  <a:lnTo>
                    <a:pt x="1463" y="646"/>
                  </a:lnTo>
                  <a:lnTo>
                    <a:pt x="1477" y="646"/>
                  </a:lnTo>
                  <a:lnTo>
                    <a:pt x="1492" y="646"/>
                  </a:lnTo>
                  <a:lnTo>
                    <a:pt x="1506" y="646"/>
                  </a:lnTo>
                  <a:lnTo>
                    <a:pt x="1518" y="646"/>
                  </a:lnTo>
                  <a:lnTo>
                    <a:pt x="1530" y="646"/>
                  </a:lnTo>
                  <a:lnTo>
                    <a:pt x="1542" y="646"/>
                  </a:lnTo>
                  <a:lnTo>
                    <a:pt x="1552" y="646"/>
                  </a:lnTo>
                  <a:lnTo>
                    <a:pt x="1561" y="646"/>
                  </a:lnTo>
                  <a:lnTo>
                    <a:pt x="1568" y="646"/>
                  </a:lnTo>
                  <a:lnTo>
                    <a:pt x="1574" y="646"/>
                  </a:lnTo>
                  <a:lnTo>
                    <a:pt x="1578" y="646"/>
                  </a:lnTo>
                  <a:lnTo>
                    <a:pt x="1581" y="646"/>
                  </a:lnTo>
                  <a:lnTo>
                    <a:pt x="1582" y="645"/>
                  </a:lnTo>
                  <a:close/>
                  <a:moveTo>
                    <a:pt x="1774" y="1036"/>
                  </a:moveTo>
                  <a:lnTo>
                    <a:pt x="2036" y="777"/>
                  </a:lnTo>
                  <a:lnTo>
                    <a:pt x="1670" y="777"/>
                  </a:lnTo>
                  <a:lnTo>
                    <a:pt x="1408" y="1036"/>
                  </a:lnTo>
                  <a:lnTo>
                    <a:pt x="1774" y="1036"/>
                  </a:lnTo>
                  <a:close/>
                  <a:moveTo>
                    <a:pt x="1228" y="1036"/>
                  </a:moveTo>
                  <a:lnTo>
                    <a:pt x="1488" y="777"/>
                  </a:lnTo>
                  <a:lnTo>
                    <a:pt x="1125" y="777"/>
                  </a:lnTo>
                  <a:lnTo>
                    <a:pt x="864" y="1036"/>
                  </a:lnTo>
                  <a:lnTo>
                    <a:pt x="1228" y="10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24"/>
            <p:cNvSpPr/>
            <p:nvPr/>
          </p:nvSpPr>
          <p:spPr>
            <a:xfrm>
              <a:off x="5491" y="734"/>
              <a:ext cx="102" cy="120"/>
            </a:xfrm>
            <a:custGeom>
              <a:rect b="b" l="l" r="r" t="t"/>
              <a:pathLst>
                <a:path extrusionOk="0" h="393" w="326">
                  <a:moveTo>
                    <a:pt x="79" y="63"/>
                  </a:moveTo>
                  <a:lnTo>
                    <a:pt x="139" y="63"/>
                  </a:lnTo>
                  <a:lnTo>
                    <a:pt x="139" y="63"/>
                  </a:lnTo>
                  <a:lnTo>
                    <a:pt x="140" y="64"/>
                  </a:lnTo>
                  <a:lnTo>
                    <a:pt x="141" y="64"/>
                  </a:lnTo>
                  <a:lnTo>
                    <a:pt x="142" y="64"/>
                  </a:lnTo>
                  <a:lnTo>
                    <a:pt x="144" y="64"/>
                  </a:lnTo>
                  <a:lnTo>
                    <a:pt x="146" y="64"/>
                  </a:lnTo>
                  <a:lnTo>
                    <a:pt x="150" y="64"/>
                  </a:lnTo>
                  <a:lnTo>
                    <a:pt x="152" y="65"/>
                  </a:lnTo>
                  <a:lnTo>
                    <a:pt x="155" y="65"/>
                  </a:lnTo>
                  <a:lnTo>
                    <a:pt x="157" y="65"/>
                  </a:lnTo>
                  <a:lnTo>
                    <a:pt x="161" y="66"/>
                  </a:lnTo>
                  <a:lnTo>
                    <a:pt x="164" y="67"/>
                  </a:lnTo>
                  <a:lnTo>
                    <a:pt x="168" y="68"/>
                  </a:lnTo>
                  <a:lnTo>
                    <a:pt x="172" y="69"/>
                  </a:lnTo>
                  <a:lnTo>
                    <a:pt x="175" y="70"/>
                  </a:lnTo>
                  <a:lnTo>
                    <a:pt x="178" y="71"/>
                  </a:lnTo>
                  <a:lnTo>
                    <a:pt x="182" y="73"/>
                  </a:lnTo>
                  <a:lnTo>
                    <a:pt x="186" y="75"/>
                  </a:lnTo>
                  <a:lnTo>
                    <a:pt x="189" y="77"/>
                  </a:lnTo>
                  <a:lnTo>
                    <a:pt x="192" y="79"/>
                  </a:lnTo>
                  <a:lnTo>
                    <a:pt x="196" y="81"/>
                  </a:lnTo>
                  <a:lnTo>
                    <a:pt x="199" y="84"/>
                  </a:lnTo>
                  <a:lnTo>
                    <a:pt x="201" y="86"/>
                  </a:lnTo>
                  <a:lnTo>
                    <a:pt x="205" y="89"/>
                  </a:lnTo>
                  <a:lnTo>
                    <a:pt x="207" y="92"/>
                  </a:lnTo>
                  <a:lnTo>
                    <a:pt x="210" y="96"/>
                  </a:lnTo>
                  <a:lnTo>
                    <a:pt x="212" y="100"/>
                  </a:lnTo>
                  <a:lnTo>
                    <a:pt x="213" y="103"/>
                  </a:lnTo>
                  <a:lnTo>
                    <a:pt x="215" y="108"/>
                  </a:lnTo>
                  <a:lnTo>
                    <a:pt x="217" y="112"/>
                  </a:lnTo>
                  <a:lnTo>
                    <a:pt x="218" y="117"/>
                  </a:lnTo>
                  <a:lnTo>
                    <a:pt x="218" y="122"/>
                  </a:lnTo>
                  <a:lnTo>
                    <a:pt x="219" y="127"/>
                  </a:lnTo>
                  <a:lnTo>
                    <a:pt x="219" y="127"/>
                  </a:lnTo>
                  <a:lnTo>
                    <a:pt x="218" y="133"/>
                  </a:lnTo>
                  <a:lnTo>
                    <a:pt x="218" y="138"/>
                  </a:lnTo>
                  <a:lnTo>
                    <a:pt x="217" y="143"/>
                  </a:lnTo>
                  <a:lnTo>
                    <a:pt x="215" y="147"/>
                  </a:lnTo>
                  <a:lnTo>
                    <a:pt x="213" y="151"/>
                  </a:lnTo>
                  <a:lnTo>
                    <a:pt x="211" y="155"/>
                  </a:lnTo>
                  <a:lnTo>
                    <a:pt x="209" y="158"/>
                  </a:lnTo>
                  <a:lnTo>
                    <a:pt x="207" y="161"/>
                  </a:lnTo>
                  <a:lnTo>
                    <a:pt x="205" y="165"/>
                  </a:lnTo>
                  <a:lnTo>
                    <a:pt x="201" y="168"/>
                  </a:lnTo>
                  <a:lnTo>
                    <a:pt x="199" y="170"/>
                  </a:lnTo>
                  <a:lnTo>
                    <a:pt x="196" y="172"/>
                  </a:lnTo>
                  <a:lnTo>
                    <a:pt x="192" y="174"/>
                  </a:lnTo>
                  <a:lnTo>
                    <a:pt x="189" y="175"/>
                  </a:lnTo>
                  <a:lnTo>
                    <a:pt x="186" y="178"/>
                  </a:lnTo>
                  <a:lnTo>
                    <a:pt x="183" y="179"/>
                  </a:lnTo>
                  <a:lnTo>
                    <a:pt x="179" y="181"/>
                  </a:lnTo>
                  <a:lnTo>
                    <a:pt x="175" y="182"/>
                  </a:lnTo>
                  <a:lnTo>
                    <a:pt x="172" y="183"/>
                  </a:lnTo>
                  <a:lnTo>
                    <a:pt x="168" y="183"/>
                  </a:lnTo>
                  <a:lnTo>
                    <a:pt x="165" y="184"/>
                  </a:lnTo>
                  <a:lnTo>
                    <a:pt x="162" y="185"/>
                  </a:lnTo>
                  <a:lnTo>
                    <a:pt x="159" y="185"/>
                  </a:lnTo>
                  <a:lnTo>
                    <a:pt x="155" y="186"/>
                  </a:lnTo>
                  <a:lnTo>
                    <a:pt x="153" y="186"/>
                  </a:lnTo>
                  <a:lnTo>
                    <a:pt x="150" y="186"/>
                  </a:lnTo>
                  <a:lnTo>
                    <a:pt x="148" y="186"/>
                  </a:lnTo>
                  <a:lnTo>
                    <a:pt x="145" y="186"/>
                  </a:lnTo>
                  <a:lnTo>
                    <a:pt x="143" y="186"/>
                  </a:lnTo>
                  <a:lnTo>
                    <a:pt x="141" y="186"/>
                  </a:lnTo>
                  <a:lnTo>
                    <a:pt x="140" y="186"/>
                  </a:lnTo>
                  <a:lnTo>
                    <a:pt x="139" y="186"/>
                  </a:lnTo>
                  <a:lnTo>
                    <a:pt x="79" y="186"/>
                  </a:lnTo>
                  <a:lnTo>
                    <a:pt x="79" y="63"/>
                  </a:lnTo>
                  <a:close/>
                  <a:moveTo>
                    <a:pt x="0" y="393"/>
                  </a:moveTo>
                  <a:lnTo>
                    <a:pt x="0" y="107"/>
                  </a:lnTo>
                  <a:lnTo>
                    <a:pt x="0" y="0"/>
                  </a:lnTo>
                  <a:lnTo>
                    <a:pt x="138" y="0"/>
                  </a:lnTo>
                  <a:lnTo>
                    <a:pt x="138" y="0"/>
                  </a:lnTo>
                  <a:lnTo>
                    <a:pt x="140" y="1"/>
                  </a:lnTo>
                  <a:lnTo>
                    <a:pt x="143" y="1"/>
                  </a:lnTo>
                  <a:lnTo>
                    <a:pt x="146" y="1"/>
                  </a:lnTo>
                  <a:lnTo>
                    <a:pt x="151" y="1"/>
                  </a:lnTo>
                  <a:lnTo>
                    <a:pt x="155" y="1"/>
                  </a:lnTo>
                  <a:lnTo>
                    <a:pt x="161" y="3"/>
                  </a:lnTo>
                  <a:lnTo>
                    <a:pt x="166" y="3"/>
                  </a:lnTo>
                  <a:lnTo>
                    <a:pt x="172" y="4"/>
                  </a:lnTo>
                  <a:lnTo>
                    <a:pt x="178" y="5"/>
                  </a:lnTo>
                  <a:lnTo>
                    <a:pt x="185" y="6"/>
                  </a:lnTo>
                  <a:lnTo>
                    <a:pt x="191" y="7"/>
                  </a:lnTo>
                  <a:lnTo>
                    <a:pt x="198" y="8"/>
                  </a:lnTo>
                  <a:lnTo>
                    <a:pt x="205" y="10"/>
                  </a:lnTo>
                  <a:lnTo>
                    <a:pt x="212" y="12"/>
                  </a:lnTo>
                  <a:lnTo>
                    <a:pt x="219" y="15"/>
                  </a:lnTo>
                  <a:lnTo>
                    <a:pt x="226" y="18"/>
                  </a:lnTo>
                  <a:lnTo>
                    <a:pt x="233" y="21"/>
                  </a:lnTo>
                  <a:lnTo>
                    <a:pt x="240" y="24"/>
                  </a:lnTo>
                  <a:lnTo>
                    <a:pt x="246" y="28"/>
                  </a:lnTo>
                  <a:lnTo>
                    <a:pt x="253" y="32"/>
                  </a:lnTo>
                  <a:lnTo>
                    <a:pt x="259" y="38"/>
                  </a:lnTo>
                  <a:lnTo>
                    <a:pt x="266" y="43"/>
                  </a:lnTo>
                  <a:lnTo>
                    <a:pt x="271" y="48"/>
                  </a:lnTo>
                  <a:lnTo>
                    <a:pt x="276" y="54"/>
                  </a:lnTo>
                  <a:lnTo>
                    <a:pt x="281" y="62"/>
                  </a:lnTo>
                  <a:lnTo>
                    <a:pt x="285" y="68"/>
                  </a:lnTo>
                  <a:lnTo>
                    <a:pt x="289" y="76"/>
                  </a:lnTo>
                  <a:lnTo>
                    <a:pt x="292" y="85"/>
                  </a:lnTo>
                  <a:lnTo>
                    <a:pt x="295" y="93"/>
                  </a:lnTo>
                  <a:lnTo>
                    <a:pt x="298" y="103"/>
                  </a:lnTo>
                  <a:lnTo>
                    <a:pt x="299" y="113"/>
                  </a:lnTo>
                  <a:lnTo>
                    <a:pt x="300" y="124"/>
                  </a:lnTo>
                  <a:lnTo>
                    <a:pt x="300" y="124"/>
                  </a:lnTo>
                  <a:lnTo>
                    <a:pt x="299" y="130"/>
                  </a:lnTo>
                  <a:lnTo>
                    <a:pt x="299" y="134"/>
                  </a:lnTo>
                  <a:lnTo>
                    <a:pt x="298" y="138"/>
                  </a:lnTo>
                  <a:lnTo>
                    <a:pt x="298" y="143"/>
                  </a:lnTo>
                  <a:lnTo>
                    <a:pt x="295" y="147"/>
                  </a:lnTo>
                  <a:lnTo>
                    <a:pt x="294" y="151"/>
                  </a:lnTo>
                  <a:lnTo>
                    <a:pt x="293" y="156"/>
                  </a:lnTo>
                  <a:lnTo>
                    <a:pt x="291" y="159"/>
                  </a:lnTo>
                  <a:lnTo>
                    <a:pt x="289" y="163"/>
                  </a:lnTo>
                  <a:lnTo>
                    <a:pt x="287" y="167"/>
                  </a:lnTo>
                  <a:lnTo>
                    <a:pt x="284" y="171"/>
                  </a:lnTo>
                  <a:lnTo>
                    <a:pt x="282" y="174"/>
                  </a:lnTo>
                  <a:lnTo>
                    <a:pt x="279" y="178"/>
                  </a:lnTo>
                  <a:lnTo>
                    <a:pt x="277" y="181"/>
                  </a:lnTo>
                  <a:lnTo>
                    <a:pt x="273" y="184"/>
                  </a:lnTo>
                  <a:lnTo>
                    <a:pt x="271" y="188"/>
                  </a:lnTo>
                  <a:lnTo>
                    <a:pt x="268" y="190"/>
                  </a:lnTo>
                  <a:lnTo>
                    <a:pt x="265" y="193"/>
                  </a:lnTo>
                  <a:lnTo>
                    <a:pt x="261" y="195"/>
                  </a:lnTo>
                  <a:lnTo>
                    <a:pt x="258" y="198"/>
                  </a:lnTo>
                  <a:lnTo>
                    <a:pt x="255" y="201"/>
                  </a:lnTo>
                  <a:lnTo>
                    <a:pt x="252" y="203"/>
                  </a:lnTo>
                  <a:lnTo>
                    <a:pt x="248" y="205"/>
                  </a:lnTo>
                  <a:lnTo>
                    <a:pt x="245" y="207"/>
                  </a:lnTo>
                  <a:lnTo>
                    <a:pt x="242" y="209"/>
                  </a:lnTo>
                  <a:lnTo>
                    <a:pt x="238" y="211"/>
                  </a:lnTo>
                  <a:lnTo>
                    <a:pt x="235" y="213"/>
                  </a:lnTo>
                  <a:lnTo>
                    <a:pt x="232" y="214"/>
                  </a:lnTo>
                  <a:lnTo>
                    <a:pt x="229" y="215"/>
                  </a:lnTo>
                  <a:lnTo>
                    <a:pt x="225" y="217"/>
                  </a:lnTo>
                  <a:lnTo>
                    <a:pt x="222" y="218"/>
                  </a:lnTo>
                  <a:lnTo>
                    <a:pt x="220" y="218"/>
                  </a:lnTo>
                  <a:lnTo>
                    <a:pt x="220" y="218"/>
                  </a:lnTo>
                  <a:lnTo>
                    <a:pt x="220" y="219"/>
                  </a:lnTo>
                  <a:lnTo>
                    <a:pt x="221" y="219"/>
                  </a:lnTo>
                  <a:lnTo>
                    <a:pt x="221" y="219"/>
                  </a:lnTo>
                  <a:lnTo>
                    <a:pt x="222" y="219"/>
                  </a:lnTo>
                  <a:lnTo>
                    <a:pt x="223" y="219"/>
                  </a:lnTo>
                  <a:lnTo>
                    <a:pt x="224" y="219"/>
                  </a:lnTo>
                  <a:lnTo>
                    <a:pt x="225" y="219"/>
                  </a:lnTo>
                  <a:lnTo>
                    <a:pt x="226" y="220"/>
                  </a:lnTo>
                  <a:lnTo>
                    <a:pt x="227" y="220"/>
                  </a:lnTo>
                  <a:lnTo>
                    <a:pt x="229" y="220"/>
                  </a:lnTo>
                  <a:lnTo>
                    <a:pt x="230" y="220"/>
                  </a:lnTo>
                  <a:lnTo>
                    <a:pt x="231" y="221"/>
                  </a:lnTo>
                  <a:lnTo>
                    <a:pt x="232" y="221"/>
                  </a:lnTo>
                  <a:lnTo>
                    <a:pt x="233" y="223"/>
                  </a:lnTo>
                  <a:lnTo>
                    <a:pt x="234" y="223"/>
                  </a:lnTo>
                  <a:lnTo>
                    <a:pt x="236" y="224"/>
                  </a:lnTo>
                  <a:lnTo>
                    <a:pt x="237" y="225"/>
                  </a:lnTo>
                  <a:lnTo>
                    <a:pt x="238" y="226"/>
                  </a:lnTo>
                  <a:lnTo>
                    <a:pt x="240" y="227"/>
                  </a:lnTo>
                  <a:lnTo>
                    <a:pt x="242" y="228"/>
                  </a:lnTo>
                  <a:lnTo>
                    <a:pt x="243" y="229"/>
                  </a:lnTo>
                  <a:lnTo>
                    <a:pt x="244" y="230"/>
                  </a:lnTo>
                  <a:lnTo>
                    <a:pt x="245" y="231"/>
                  </a:lnTo>
                  <a:lnTo>
                    <a:pt x="247" y="234"/>
                  </a:lnTo>
                  <a:lnTo>
                    <a:pt x="248" y="235"/>
                  </a:lnTo>
                  <a:lnTo>
                    <a:pt x="249" y="237"/>
                  </a:lnTo>
                  <a:lnTo>
                    <a:pt x="252" y="239"/>
                  </a:lnTo>
                  <a:lnTo>
                    <a:pt x="253" y="241"/>
                  </a:lnTo>
                  <a:lnTo>
                    <a:pt x="255" y="243"/>
                  </a:lnTo>
                  <a:lnTo>
                    <a:pt x="256" y="246"/>
                  </a:lnTo>
                  <a:lnTo>
                    <a:pt x="257" y="249"/>
                  </a:lnTo>
                  <a:lnTo>
                    <a:pt x="259" y="251"/>
                  </a:lnTo>
                  <a:lnTo>
                    <a:pt x="326" y="393"/>
                  </a:lnTo>
                  <a:lnTo>
                    <a:pt x="238" y="393"/>
                  </a:lnTo>
                  <a:lnTo>
                    <a:pt x="187" y="282"/>
                  </a:lnTo>
                  <a:lnTo>
                    <a:pt x="187" y="282"/>
                  </a:lnTo>
                  <a:lnTo>
                    <a:pt x="186" y="279"/>
                  </a:lnTo>
                  <a:lnTo>
                    <a:pt x="185" y="277"/>
                  </a:lnTo>
                  <a:lnTo>
                    <a:pt x="184" y="275"/>
                  </a:lnTo>
                  <a:lnTo>
                    <a:pt x="183" y="274"/>
                  </a:lnTo>
                  <a:lnTo>
                    <a:pt x="182" y="272"/>
                  </a:lnTo>
                  <a:lnTo>
                    <a:pt x="180" y="270"/>
                  </a:lnTo>
                  <a:lnTo>
                    <a:pt x="179" y="269"/>
                  </a:lnTo>
                  <a:lnTo>
                    <a:pt x="178" y="266"/>
                  </a:lnTo>
                  <a:lnTo>
                    <a:pt x="177" y="265"/>
                  </a:lnTo>
                  <a:lnTo>
                    <a:pt x="176" y="263"/>
                  </a:lnTo>
                  <a:lnTo>
                    <a:pt x="175" y="262"/>
                  </a:lnTo>
                  <a:lnTo>
                    <a:pt x="174" y="261"/>
                  </a:lnTo>
                  <a:lnTo>
                    <a:pt x="173" y="260"/>
                  </a:lnTo>
                  <a:lnTo>
                    <a:pt x="171" y="259"/>
                  </a:lnTo>
                  <a:lnTo>
                    <a:pt x="169" y="258"/>
                  </a:lnTo>
                  <a:lnTo>
                    <a:pt x="168" y="256"/>
                  </a:lnTo>
                  <a:lnTo>
                    <a:pt x="166" y="255"/>
                  </a:lnTo>
                  <a:lnTo>
                    <a:pt x="165" y="254"/>
                  </a:lnTo>
                  <a:lnTo>
                    <a:pt x="163" y="254"/>
                  </a:lnTo>
                  <a:lnTo>
                    <a:pt x="162" y="253"/>
                  </a:lnTo>
                  <a:lnTo>
                    <a:pt x="160" y="252"/>
                  </a:lnTo>
                  <a:lnTo>
                    <a:pt x="159" y="252"/>
                  </a:lnTo>
                  <a:lnTo>
                    <a:pt x="156" y="251"/>
                  </a:lnTo>
                  <a:lnTo>
                    <a:pt x="154" y="251"/>
                  </a:lnTo>
                  <a:lnTo>
                    <a:pt x="152" y="251"/>
                  </a:lnTo>
                  <a:lnTo>
                    <a:pt x="150" y="250"/>
                  </a:lnTo>
                  <a:lnTo>
                    <a:pt x="148" y="250"/>
                  </a:lnTo>
                  <a:lnTo>
                    <a:pt x="145" y="250"/>
                  </a:lnTo>
                  <a:lnTo>
                    <a:pt x="143" y="250"/>
                  </a:lnTo>
                  <a:lnTo>
                    <a:pt x="140" y="250"/>
                  </a:lnTo>
                  <a:lnTo>
                    <a:pt x="138" y="250"/>
                  </a:lnTo>
                  <a:lnTo>
                    <a:pt x="136" y="249"/>
                  </a:lnTo>
                  <a:lnTo>
                    <a:pt x="79" y="249"/>
                  </a:lnTo>
                  <a:lnTo>
                    <a:pt x="79" y="393"/>
                  </a:lnTo>
                  <a:lnTo>
                    <a:pt x="0" y="3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9.png"/><Relationship Id="rId11" Type="http://schemas.openxmlformats.org/officeDocument/2006/relationships/image" Target="../media/image13.png"/><Relationship Id="rId10" Type="http://schemas.openxmlformats.org/officeDocument/2006/relationships/image" Target="../media/image20.png"/><Relationship Id="rId12" Type="http://schemas.openxmlformats.org/officeDocument/2006/relationships/image" Target="../media/image8.png"/><Relationship Id="rId9" Type="http://schemas.openxmlformats.org/officeDocument/2006/relationships/image" Target="../media/image21.jpg"/><Relationship Id="rId5" Type="http://schemas.openxmlformats.org/officeDocument/2006/relationships/image" Target="../media/image7.png"/><Relationship Id="rId6" Type="http://schemas.openxmlformats.org/officeDocument/2006/relationships/image" Target="../media/image12.png"/><Relationship Id="rId7" Type="http://schemas.openxmlformats.org/officeDocument/2006/relationships/image" Target="../media/image4.png"/><Relationship Id="rId8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5" Type="http://schemas.openxmlformats.org/officeDocument/2006/relationships/hyperlink" Target="https://doi.org/10.3390/rs14246251" TargetMode="Externa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0.png"/><Relationship Id="rId4" Type="http://schemas.openxmlformats.org/officeDocument/2006/relationships/image" Target="../media/image13.png"/><Relationship Id="rId11" Type="http://schemas.openxmlformats.org/officeDocument/2006/relationships/image" Target="../media/image5.png"/><Relationship Id="rId10" Type="http://schemas.openxmlformats.org/officeDocument/2006/relationships/image" Target="../media/image4.png"/><Relationship Id="rId12" Type="http://schemas.openxmlformats.org/officeDocument/2006/relationships/image" Target="../media/image21.jpg"/><Relationship Id="rId9" Type="http://schemas.openxmlformats.org/officeDocument/2006/relationships/image" Target="../media/image12.png"/><Relationship Id="rId5" Type="http://schemas.openxmlformats.org/officeDocument/2006/relationships/image" Target="../media/image8.png"/><Relationship Id="rId6" Type="http://schemas.openxmlformats.org/officeDocument/2006/relationships/image" Target="../media/image1.png"/><Relationship Id="rId7" Type="http://schemas.openxmlformats.org/officeDocument/2006/relationships/image" Target="../media/image9.png"/><Relationship Id="rId8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5" Type="http://schemas.openxmlformats.org/officeDocument/2006/relationships/image" Target="../media/image1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"/>
          <p:cNvSpPr/>
          <p:nvPr/>
        </p:nvSpPr>
        <p:spPr>
          <a:xfrm>
            <a:off x="784614" y="283169"/>
            <a:ext cx="2418736" cy="115627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"/>
          <p:cNvSpPr txBox="1"/>
          <p:nvPr/>
        </p:nvSpPr>
        <p:spPr>
          <a:xfrm>
            <a:off x="1622838" y="2185490"/>
            <a:ext cx="9144000" cy="2768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F4E79"/>
              </a:buClr>
              <a:buSzPts val="3100"/>
              <a:buFont typeface="Calibri"/>
              <a:buNone/>
            </a:pPr>
            <a:r>
              <a:rPr b="1" i="0" lang="en-US" sz="3100" u="none" cap="none" strike="noStrike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3700" u="none" cap="none" strike="noStrike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rPr>
              <a:t>EOCap4Africa</a:t>
            </a:r>
            <a:br>
              <a:rPr b="1" i="0" lang="en-US" sz="3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i="0" lang="en-US" sz="3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3100" u="none" cap="none" strike="noStrike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rPr>
              <a:t>1	How to conduct a Remote Sensing case study</a:t>
            </a:r>
            <a:endParaRPr b="1" i="0" sz="3600" u="none" cap="none" strike="noStrike">
              <a:solidFill>
                <a:srgbClr val="2E75B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300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Calibri"/>
              <a:buNone/>
            </a:pPr>
            <a:br>
              <a:rPr b="0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b) Selecting </a:t>
            </a:r>
            <a:r>
              <a:rPr b="1" lang="en-US" sz="2700"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b="1" i="0" lang="en-U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ata for a Remote Sensing case study</a:t>
            </a:r>
            <a:endParaRPr/>
          </a:p>
        </p:txBody>
      </p:sp>
      <p:cxnSp>
        <p:nvCxnSpPr>
          <p:cNvPr id="154" name="Google Shape;154;p1"/>
          <p:cNvCxnSpPr/>
          <p:nvPr/>
        </p:nvCxnSpPr>
        <p:spPr>
          <a:xfrm>
            <a:off x="1938954" y="5032143"/>
            <a:ext cx="8522208" cy="0"/>
          </a:xfrm>
          <a:prstGeom prst="straightConnector1">
            <a:avLst/>
          </a:prstGeom>
          <a:noFill/>
          <a:ln cap="flat" cmpd="sng" w="31750">
            <a:solidFill>
              <a:srgbClr val="1E4E79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55" name="Google Shape;155;p1"/>
          <p:cNvGrpSpPr/>
          <p:nvPr/>
        </p:nvGrpSpPr>
        <p:grpSpPr>
          <a:xfrm>
            <a:off x="1008381" y="5326428"/>
            <a:ext cx="9855759" cy="749899"/>
            <a:chOff x="1098931" y="5326428"/>
            <a:chExt cx="9855759" cy="749899"/>
          </a:xfrm>
        </p:grpSpPr>
        <p:grpSp>
          <p:nvGrpSpPr>
            <p:cNvPr id="156" name="Google Shape;156;p1"/>
            <p:cNvGrpSpPr/>
            <p:nvPr/>
          </p:nvGrpSpPr>
          <p:grpSpPr>
            <a:xfrm>
              <a:off x="1098931" y="5340828"/>
              <a:ext cx="9082114" cy="735499"/>
              <a:chOff x="609597" y="5421223"/>
              <a:chExt cx="9082114" cy="735499"/>
            </a:xfrm>
          </p:grpSpPr>
          <p:pic>
            <p:nvPicPr>
              <p:cNvPr descr="Ein Bild, das Text, Schrift, Grafiken, Screenshot enthält.&#10;&#10;Automatisch generierte Beschreibung" id="157" name="Google Shape;157;p1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609597" y="5436722"/>
                <a:ext cx="1644246" cy="720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descr="Ein Bild, das Schrift, Grafiken, Logo, Screenshot enthält.&#10;&#10;Automatisch generierte Beschreibung" id="158" name="Google Shape;158;p1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445867" y="5436722"/>
                <a:ext cx="861328" cy="720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descr="Ein Bild, das Schwarz, Dunkelheit enthält.&#10;&#10;Automatisch generierte Beschreibung" id="159" name="Google Shape;159;p1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>
                <a:off x="3499219" y="5436722"/>
                <a:ext cx="1800000" cy="720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descr="Ein Bild, das Logo, Grafiken, Symbol, Clipart enthält.&#10;&#10;Automatisch generierte Beschreibung" id="160" name="Google Shape;160;p1"/>
              <p:cNvPicPr preferRelativeResize="0"/>
              <p:nvPr/>
            </p:nvPicPr>
            <p:blipFill rotWithShape="1">
              <a:blip r:embed="rId6">
                <a:alphaModFix/>
              </a:blip>
              <a:srcRect b="0" l="0" r="0" t="0"/>
              <a:stretch/>
            </p:blipFill>
            <p:spPr>
              <a:xfrm>
                <a:off x="5491243" y="5436722"/>
                <a:ext cx="837209" cy="720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descr="Ein Bild, das Text, Logo, Design, Darstellung enthält.&#10;&#10;Automatisch generierte Beschreibung" id="161" name="Google Shape;161;p1"/>
              <p:cNvPicPr preferRelativeResize="0"/>
              <p:nvPr/>
            </p:nvPicPr>
            <p:blipFill rotWithShape="1">
              <a:blip r:embed="rId7">
                <a:alphaModFix/>
              </a:blip>
              <a:srcRect b="0" l="0" r="0" t="0"/>
              <a:stretch/>
            </p:blipFill>
            <p:spPr>
              <a:xfrm>
                <a:off x="6520476" y="5421223"/>
                <a:ext cx="2278481" cy="720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descr="Ein Bild, das Symbol, Grafiken, Flagge enthält.&#10;&#10;Automatisch generierte Beschreibung" id="162" name="Google Shape;162;p1"/>
              <p:cNvPicPr preferRelativeResize="0"/>
              <p:nvPr/>
            </p:nvPicPr>
            <p:blipFill rotWithShape="1">
              <a:blip r:embed="rId8">
                <a:alphaModFix/>
              </a:blip>
              <a:srcRect b="0" l="0" r="0" t="0"/>
              <a:stretch/>
            </p:blipFill>
            <p:spPr>
              <a:xfrm>
                <a:off x="8990981" y="5421223"/>
                <a:ext cx="700730" cy="720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descr="KNUST Logo" id="163" name="Google Shape;163;p1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10373069" y="5326428"/>
              <a:ext cx="581621" cy="7344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64" name="Google Shape;164;p1"/>
          <p:cNvGrpSpPr/>
          <p:nvPr/>
        </p:nvGrpSpPr>
        <p:grpSpPr>
          <a:xfrm>
            <a:off x="1622838" y="139853"/>
            <a:ext cx="9360000" cy="1377319"/>
            <a:chOff x="1622838" y="139853"/>
            <a:chExt cx="9360000" cy="1377319"/>
          </a:xfrm>
        </p:grpSpPr>
        <p:pic>
          <p:nvPicPr>
            <p:cNvPr id="165" name="Google Shape;165;p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1622838" y="139853"/>
              <a:ext cx="9360000" cy="137731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Ein Bild, das Text, Schrift, Grafiken, weiß enthält.&#10;&#10;Automatisch generierte Beschreibung" id="166" name="Google Shape;166;p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5218909" y="300517"/>
              <a:ext cx="2646279" cy="936347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67" name="Google Shape;167;p1"/>
          <p:cNvPicPr preferRelativeResize="0"/>
          <p:nvPr/>
        </p:nvPicPr>
        <p:blipFill rotWithShape="1">
          <a:blip r:embed="rId12">
            <a:alphaModFix amt="30000"/>
          </a:blip>
          <a:srcRect b="0" l="0" r="0" t="0"/>
          <a:stretch/>
        </p:blipFill>
        <p:spPr>
          <a:xfrm rot="-5400000">
            <a:off x="-3042044" y="3163081"/>
            <a:ext cx="6768000" cy="5318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0"/>
          <p:cNvSpPr txBox="1"/>
          <p:nvPr/>
        </p:nvSpPr>
        <p:spPr>
          <a:xfrm>
            <a:off x="2174225" y="-26306"/>
            <a:ext cx="8520158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How can ancillary data enhance our case study?</a:t>
            </a:r>
            <a:endParaRPr/>
          </a:p>
        </p:txBody>
      </p:sp>
      <p:pic>
        <p:nvPicPr>
          <p:cNvPr descr="Ein Bild, das Schwarz, Dunkelheit enthält.&#10;&#10;Automatisch generierte Beschreibung" id="278" name="Google Shape;27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35462" y="112704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10"/>
          <p:cNvSpPr txBox="1"/>
          <p:nvPr>
            <p:ph idx="11" type="ftr"/>
          </p:nvPr>
        </p:nvSpPr>
        <p:spPr>
          <a:xfrm>
            <a:off x="3512820" y="6489056"/>
            <a:ext cx="5166360" cy="2324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EOCap4Africa – E1b Selecting Data for a Remote Sensing case study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81" name="Google Shape;281;p10"/>
          <p:cNvPicPr preferRelativeResize="0"/>
          <p:nvPr/>
        </p:nvPicPr>
        <p:blipFill rotWithShape="1">
          <a:blip r:embed="rId4">
            <a:alphaModFix amt="30000"/>
          </a:blip>
          <a:srcRect b="0" l="0" r="0" t="0"/>
          <a:stretch/>
        </p:blipFill>
        <p:spPr>
          <a:xfrm rot="-5400000">
            <a:off x="-3042044" y="3163081"/>
            <a:ext cx="6768000" cy="531838"/>
          </a:xfrm>
          <a:prstGeom prst="rect">
            <a:avLst/>
          </a:prstGeom>
          <a:noFill/>
          <a:ln>
            <a:noFill/>
          </a:ln>
        </p:spPr>
      </p:pic>
      <p:sp>
        <p:nvSpPr>
          <p:cNvPr id="282" name="Google Shape;282;p10"/>
          <p:cNvSpPr txBox="1"/>
          <p:nvPr/>
        </p:nvSpPr>
        <p:spPr>
          <a:xfrm>
            <a:off x="1621971" y="2849638"/>
            <a:ext cx="95106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Ancillary data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Sentinel-2 NDVI maps show vegetation loss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Adding land cover data differentiates natural forests from plantations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Road network data helps identify areas of illegal logging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Administrative boundaries allow impact assessment at national or district levels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In situ field data validates accuracy of NDVI-based deforestation estimates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83" name="Google Shape;283;p10"/>
          <p:cNvSpPr/>
          <p:nvPr/>
        </p:nvSpPr>
        <p:spPr>
          <a:xfrm>
            <a:off x="1751100" y="1366050"/>
            <a:ext cx="8770500" cy="1089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Case study from last session: Monitoring vegetation in east Africa</a:t>
            </a:r>
            <a:endParaRPr sz="2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"/>
          <p:cNvSpPr txBox="1"/>
          <p:nvPr/>
        </p:nvSpPr>
        <p:spPr>
          <a:xfrm>
            <a:off x="2174225" y="-26306"/>
            <a:ext cx="8520158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How can ancillary data enhance your case study?</a:t>
            </a:r>
            <a:endParaRPr/>
          </a:p>
        </p:txBody>
      </p:sp>
      <p:pic>
        <p:nvPicPr>
          <p:cNvPr descr="Ein Bild, das Schwarz, Dunkelheit enthält.&#10;&#10;Automatisch generierte Beschreibung" id="290" name="Google Shape;290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35462" y="112704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1" name="Google Shape;291;p11"/>
          <p:cNvSpPr txBox="1"/>
          <p:nvPr>
            <p:ph idx="11" type="ftr"/>
          </p:nvPr>
        </p:nvSpPr>
        <p:spPr>
          <a:xfrm>
            <a:off x="3512820" y="6489056"/>
            <a:ext cx="5166360" cy="2324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EOCap4Africa – E1b Selecting Data for a Remote Sensing case study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93" name="Google Shape;293;p11"/>
          <p:cNvPicPr preferRelativeResize="0"/>
          <p:nvPr/>
        </p:nvPicPr>
        <p:blipFill rotWithShape="1">
          <a:blip r:embed="rId4">
            <a:alphaModFix amt="30000"/>
          </a:blip>
          <a:srcRect b="0" l="0" r="0" t="0"/>
          <a:stretch/>
        </p:blipFill>
        <p:spPr>
          <a:xfrm rot="-5400000">
            <a:off x="-3042044" y="3163081"/>
            <a:ext cx="6768000" cy="531838"/>
          </a:xfrm>
          <a:prstGeom prst="rect">
            <a:avLst/>
          </a:prstGeom>
          <a:noFill/>
          <a:ln>
            <a:noFill/>
          </a:ln>
        </p:spPr>
      </p:pic>
      <p:sp>
        <p:nvSpPr>
          <p:cNvPr id="294" name="Google Shape;294;p11"/>
          <p:cNvSpPr/>
          <p:nvPr/>
        </p:nvSpPr>
        <p:spPr>
          <a:xfrm>
            <a:off x="2035699" y="1829771"/>
            <a:ext cx="8797200" cy="14277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Think of examples of ancillary data that you can use to enhance your remote sensing case study idea from the last session!</a:t>
            </a:r>
            <a:endParaRPr sz="2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95" name="Google Shape;295;p11"/>
          <p:cNvSpPr txBox="1"/>
          <p:nvPr/>
        </p:nvSpPr>
        <p:spPr>
          <a:xfrm>
            <a:off x="2738358" y="3633480"/>
            <a:ext cx="7229700" cy="23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Let’s get started:</a:t>
            </a:r>
            <a:endParaRPr b="0" i="0" sz="24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Within the next 20 minutes, </a:t>
            </a:r>
            <a:r>
              <a:rPr b="1" lang="en-US" sz="2400">
                <a:latin typeface="Arial Narrow"/>
                <a:ea typeface="Arial Narrow"/>
                <a:cs typeface="Arial Narrow"/>
                <a:sym typeface="Arial Narrow"/>
              </a:rPr>
              <a:t>find at least two different ancillary dataset</a:t>
            </a:r>
            <a:r>
              <a:rPr lang="en-US" sz="2400">
                <a:latin typeface="Arial Narrow"/>
                <a:ea typeface="Arial Narrow"/>
                <a:cs typeface="Arial Narrow"/>
                <a:sym typeface="Arial Narrow"/>
              </a:rPr>
              <a:t> that you will integrate in your case study</a:t>
            </a:r>
            <a:r>
              <a:rPr lang="en-US" sz="24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!</a:t>
            </a:r>
            <a:endParaRPr sz="240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SzPts val="2400"/>
              <a:buFont typeface="Arial Narrow"/>
              <a:buChar char="•"/>
            </a:pPr>
            <a:r>
              <a:rPr lang="en-US" sz="2400">
                <a:latin typeface="Arial Narrow"/>
                <a:ea typeface="Arial Narrow"/>
                <a:cs typeface="Arial Narrow"/>
                <a:sym typeface="Arial Narrow"/>
              </a:rPr>
              <a:t>Start by defining </a:t>
            </a:r>
            <a:r>
              <a:rPr b="1" lang="en-US" sz="2400">
                <a:latin typeface="Arial Narrow"/>
                <a:ea typeface="Arial Narrow"/>
                <a:cs typeface="Arial Narrow"/>
                <a:sym typeface="Arial Narrow"/>
              </a:rPr>
              <a:t>key words </a:t>
            </a:r>
            <a:r>
              <a:rPr lang="en-US" sz="2400">
                <a:latin typeface="Arial Narrow"/>
                <a:ea typeface="Arial Narrow"/>
                <a:cs typeface="Arial Narrow"/>
                <a:sym typeface="Arial Narrow"/>
              </a:rPr>
              <a:t>for your search</a:t>
            </a:r>
            <a:endParaRPr sz="2400">
              <a:latin typeface="Arial Narrow"/>
              <a:ea typeface="Arial Narrow"/>
              <a:cs typeface="Arial Narrow"/>
              <a:sym typeface="Arial Narrow"/>
            </a:endParaRPr>
          </a:p>
          <a:p>
            <a:pPr indent="-76200" lvl="1" marL="2286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341c4914e58_0_1"/>
          <p:cNvSpPr txBox="1"/>
          <p:nvPr/>
        </p:nvSpPr>
        <p:spPr>
          <a:xfrm>
            <a:off x="2174225" y="-26306"/>
            <a:ext cx="85203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How can ancillary data enhance your case study?</a:t>
            </a:r>
            <a:endParaRPr/>
          </a:p>
        </p:txBody>
      </p:sp>
      <p:pic>
        <p:nvPicPr>
          <p:cNvPr descr="Ein Bild, das Schwarz, Dunkelheit enthält.&#10;&#10;Automatisch generierte Beschreibung" id="302" name="Google Shape;302;g341c4914e58_0_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35462" y="112704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3" name="Google Shape;303;g341c4914e58_0_1"/>
          <p:cNvSpPr txBox="1"/>
          <p:nvPr>
            <p:ph idx="11" type="ftr"/>
          </p:nvPr>
        </p:nvSpPr>
        <p:spPr>
          <a:xfrm>
            <a:off x="3512820" y="6489056"/>
            <a:ext cx="5166300" cy="23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EOCap4Africa – E1b Selecting Data for a Remote Sensing case study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g341c4914e58_0_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05" name="Google Shape;305;g341c4914e58_0_1"/>
          <p:cNvPicPr preferRelativeResize="0"/>
          <p:nvPr/>
        </p:nvPicPr>
        <p:blipFill rotWithShape="1">
          <a:blip r:embed="rId4">
            <a:alphaModFix amt="30000"/>
          </a:blip>
          <a:srcRect b="0" l="0" r="0" t="0"/>
          <a:stretch/>
        </p:blipFill>
        <p:spPr>
          <a:xfrm rot="-5400000">
            <a:off x="-3042045" y="3163081"/>
            <a:ext cx="6768001" cy="531838"/>
          </a:xfrm>
          <a:prstGeom prst="rect">
            <a:avLst/>
          </a:prstGeom>
          <a:noFill/>
          <a:ln>
            <a:noFill/>
          </a:ln>
        </p:spPr>
      </p:pic>
      <p:sp>
        <p:nvSpPr>
          <p:cNvPr id="306" name="Google Shape;306;g341c4914e58_0_1"/>
          <p:cNvSpPr/>
          <p:nvPr/>
        </p:nvSpPr>
        <p:spPr>
          <a:xfrm>
            <a:off x="2035699" y="1829771"/>
            <a:ext cx="8797200" cy="14277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Think of examples of ancillary data that you can use to enhance your remote sensing case study idea from the last session!</a:t>
            </a:r>
            <a:endParaRPr sz="2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07" name="Google Shape;307;g341c4914e58_0_1"/>
          <p:cNvSpPr txBox="1"/>
          <p:nvPr/>
        </p:nvSpPr>
        <p:spPr>
          <a:xfrm>
            <a:off x="2757858" y="3939305"/>
            <a:ext cx="72297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latin typeface="Arial Narrow"/>
                <a:ea typeface="Arial Narrow"/>
                <a:cs typeface="Arial Narrow"/>
                <a:sym typeface="Arial Narrow"/>
              </a:rPr>
              <a:t>Please present your ancillary datasets that you will use within your remote sensing case study on </a:t>
            </a:r>
            <a:r>
              <a:rPr b="1"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1-3 slides in powerpoint.</a:t>
            </a:r>
            <a:endParaRPr sz="240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76200" lvl="1" marL="2286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Ein Bild, das Schwarz, Dunkelheit enthält.&#10;&#10;Automatisch generierte Beschreibung" id="313" name="Google Shape;313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35462" y="112704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14" name="Google Shape;314;p12"/>
          <p:cNvSpPr txBox="1"/>
          <p:nvPr>
            <p:ph idx="11" type="ftr"/>
          </p:nvPr>
        </p:nvSpPr>
        <p:spPr>
          <a:xfrm>
            <a:off x="3512820" y="6489056"/>
            <a:ext cx="5166360" cy="2324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EOCap4Africa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/>
              <a:t>– 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E1b Selecting Data for a Remote Sensing case study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16" name="Google Shape;316;p12"/>
          <p:cNvPicPr preferRelativeResize="0"/>
          <p:nvPr/>
        </p:nvPicPr>
        <p:blipFill rotWithShape="1">
          <a:blip r:embed="rId4">
            <a:alphaModFix amt="30000"/>
          </a:blip>
          <a:srcRect b="0" l="0" r="0" t="0"/>
          <a:stretch/>
        </p:blipFill>
        <p:spPr>
          <a:xfrm rot="-5400000">
            <a:off x="-3042044" y="3163081"/>
            <a:ext cx="6768000" cy="531838"/>
          </a:xfrm>
          <a:prstGeom prst="rect">
            <a:avLst/>
          </a:prstGeom>
          <a:noFill/>
          <a:ln>
            <a:noFill/>
          </a:ln>
        </p:spPr>
      </p:pic>
      <p:sp>
        <p:nvSpPr>
          <p:cNvPr id="317" name="Google Shape;317;p12"/>
          <p:cNvSpPr txBox="1"/>
          <p:nvPr/>
        </p:nvSpPr>
        <p:spPr>
          <a:xfrm>
            <a:off x="1154676" y="1350622"/>
            <a:ext cx="9884476" cy="4893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Remote sensing case studies require</a:t>
            </a:r>
            <a:r>
              <a:rPr b="1"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more than just satellite data!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Ancillary data (especially vector data)</a:t>
            </a:r>
            <a:r>
              <a:rPr b="1"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enhances analysis, validation, and interpretation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Land-use, roads, elevation, and in situ data</a:t>
            </a: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provide critical context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Data quality, resolution, and compatibility</a:t>
            </a: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are key challenges to address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Using</a:t>
            </a:r>
            <a:r>
              <a:rPr b="1"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multiple data sources </a:t>
            </a: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improves reliability and insights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18" name="Google Shape;318;p12"/>
          <p:cNvSpPr txBox="1"/>
          <p:nvPr/>
        </p:nvSpPr>
        <p:spPr>
          <a:xfrm>
            <a:off x="2174225" y="-8164"/>
            <a:ext cx="7346920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Summary &amp; key takeaways</a:t>
            </a:r>
            <a:endParaRPr b="1"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13"/>
          <p:cNvSpPr txBox="1"/>
          <p:nvPr/>
        </p:nvSpPr>
        <p:spPr>
          <a:xfrm>
            <a:off x="2174225" y="-26306"/>
            <a:ext cx="5623349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Sources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Ein Bild, das Schwarz, Dunkelheit enthält.&#10;&#10;Automatisch generierte Beschreibung" id="325" name="Google Shape;32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35462" y="112704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Google Shape;326;p13"/>
          <p:cNvSpPr txBox="1"/>
          <p:nvPr>
            <p:ph idx="11" type="ftr"/>
          </p:nvPr>
        </p:nvSpPr>
        <p:spPr>
          <a:xfrm>
            <a:off x="3512820" y="6489056"/>
            <a:ext cx="5166360" cy="2324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EOCap4Africa – E1b Selecting Data for 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a Remote Sensing case study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28" name="Google Shape;328;p13"/>
          <p:cNvPicPr preferRelativeResize="0"/>
          <p:nvPr/>
        </p:nvPicPr>
        <p:blipFill rotWithShape="1">
          <a:blip r:embed="rId4">
            <a:alphaModFix amt="30000"/>
          </a:blip>
          <a:srcRect b="0" l="0" r="0" t="0"/>
          <a:stretch/>
        </p:blipFill>
        <p:spPr>
          <a:xfrm rot="-5400000">
            <a:off x="-3042044" y="3163081"/>
            <a:ext cx="6768000" cy="531838"/>
          </a:xfrm>
          <a:prstGeom prst="rect">
            <a:avLst/>
          </a:prstGeom>
          <a:noFill/>
          <a:ln>
            <a:noFill/>
          </a:ln>
        </p:spPr>
      </p:pic>
      <p:sp>
        <p:nvSpPr>
          <p:cNvPr id="329" name="Google Shape;329;p13"/>
          <p:cNvSpPr txBox="1"/>
          <p:nvPr/>
        </p:nvSpPr>
        <p:spPr>
          <a:xfrm>
            <a:off x="807462" y="1116695"/>
            <a:ext cx="11271826" cy="16004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Wingate, V. R., Akinyemi, F. O., Iheaturu, C. J., &amp; Speranza, C. I. (2022). </a:t>
            </a: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remote sensing-based inventory of West Africa tropical forest patches: A basis for enhancing their conservation and sustainable use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Remote Sensing, 14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(24), 6251. </a:t>
            </a:r>
            <a:r>
              <a:rPr lang="en-US" sz="2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https://doi.org/10.3390/rs14246251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4"/>
          <p:cNvSpPr txBox="1"/>
          <p:nvPr>
            <p:ph type="ctrTitle"/>
          </p:nvPr>
        </p:nvSpPr>
        <p:spPr>
          <a:xfrm>
            <a:off x="1177632" y="2586648"/>
            <a:ext cx="9755206" cy="27689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F4E79"/>
              </a:buClr>
              <a:buSzPts val="4000"/>
              <a:buFont typeface="Calibri"/>
              <a:buNone/>
            </a:pPr>
            <a:r>
              <a:rPr b="1" i="0" lang="en-US" sz="4000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rPr>
              <a:t>Thank you for your attention!</a:t>
            </a:r>
            <a:br>
              <a:rPr b="1" i="0" lang="en-US" sz="4000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i="0" lang="en-US" sz="3100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i="0" lang="en-US" sz="3100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i="0" lang="en-US" sz="3100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1050"/>
            </a:br>
            <a:endParaRPr b="1" sz="3600">
              <a:solidFill>
                <a:srgbClr val="2E75B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4"/>
          <p:cNvSpPr txBox="1"/>
          <p:nvPr/>
        </p:nvSpPr>
        <p:spPr>
          <a:xfrm>
            <a:off x="1259149" y="4087500"/>
            <a:ext cx="4557300" cy="17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800">
                <a:solidFill>
                  <a:srgbClr val="4D4D4D"/>
                </a:solidFill>
              </a:rPr>
              <a:t>Dr. Insa Otte, Hanna Schulten </a:t>
            </a:r>
            <a:endParaRPr b="1" sz="1800">
              <a:solidFill>
                <a:srgbClr val="4D4D4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800">
                <a:solidFill>
                  <a:srgbClr val="4D4D4D"/>
                </a:solidFill>
              </a:rPr>
              <a:t>(on behalf of the EOCap4Africa Team) </a:t>
            </a:r>
            <a:endParaRPr b="1" sz="1800">
              <a:solidFill>
                <a:srgbClr val="4D4D4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800">
                <a:solidFill>
                  <a:srgbClr val="4D4D4D"/>
                </a:solidFill>
              </a:rPr>
              <a:t>and colleagues</a:t>
            </a:r>
            <a:endParaRPr b="1" sz="1800">
              <a:solidFill>
                <a:srgbClr val="4D4D4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1" sz="1800">
              <a:solidFill>
                <a:srgbClr val="4D4D4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4D4D4D"/>
                </a:solidFill>
              </a:rPr>
              <a:t>insa.otte@uni-wuerzburg.de</a:t>
            </a:r>
            <a:endParaRPr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ts val="1600"/>
              <a:buFont typeface="Arial"/>
              <a:buNone/>
            </a:pPr>
            <a:r>
              <a:t/>
            </a:r>
            <a:endParaRPr b="1" sz="1800">
              <a:solidFill>
                <a:srgbClr val="4D4D4D"/>
              </a:solidFill>
            </a:endParaRPr>
          </a:p>
        </p:txBody>
      </p:sp>
      <p:sp>
        <p:nvSpPr>
          <p:cNvPr id="336" name="Google Shape;336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337" name="Google Shape;337;p14"/>
          <p:cNvGrpSpPr/>
          <p:nvPr/>
        </p:nvGrpSpPr>
        <p:grpSpPr>
          <a:xfrm>
            <a:off x="1622838" y="139853"/>
            <a:ext cx="9360000" cy="1377319"/>
            <a:chOff x="1622838" y="139853"/>
            <a:chExt cx="9360000" cy="1377319"/>
          </a:xfrm>
        </p:grpSpPr>
        <p:pic>
          <p:nvPicPr>
            <p:cNvPr id="338" name="Google Shape;338;p1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622838" y="139853"/>
              <a:ext cx="9360000" cy="137731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Ein Bild, das Text, Schrift, Grafiken, weiß enthält.&#10;&#10;Automatisch generierte Beschreibung" id="339" name="Google Shape;339;p14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218909" y="300517"/>
              <a:ext cx="2646279" cy="936347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340" name="Google Shape;340;p14"/>
          <p:cNvPicPr preferRelativeResize="0"/>
          <p:nvPr/>
        </p:nvPicPr>
        <p:blipFill rotWithShape="1">
          <a:blip r:embed="rId5">
            <a:alphaModFix amt="30000"/>
          </a:blip>
          <a:srcRect b="0" l="0" r="0" t="0"/>
          <a:stretch/>
        </p:blipFill>
        <p:spPr>
          <a:xfrm rot="-5400000">
            <a:off x="-3042044" y="3163081"/>
            <a:ext cx="6768000" cy="53183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41" name="Google Shape;341;p14"/>
          <p:cNvGrpSpPr/>
          <p:nvPr/>
        </p:nvGrpSpPr>
        <p:grpSpPr>
          <a:xfrm>
            <a:off x="1259143" y="5829778"/>
            <a:ext cx="9855759" cy="749899"/>
            <a:chOff x="1098931" y="5326428"/>
            <a:chExt cx="9855759" cy="749899"/>
          </a:xfrm>
        </p:grpSpPr>
        <p:grpSp>
          <p:nvGrpSpPr>
            <p:cNvPr id="342" name="Google Shape;342;p14"/>
            <p:cNvGrpSpPr/>
            <p:nvPr/>
          </p:nvGrpSpPr>
          <p:grpSpPr>
            <a:xfrm>
              <a:off x="1098931" y="5340828"/>
              <a:ext cx="9082114" cy="735499"/>
              <a:chOff x="609597" y="5421223"/>
              <a:chExt cx="9082114" cy="735499"/>
            </a:xfrm>
          </p:grpSpPr>
          <p:pic>
            <p:nvPicPr>
              <p:cNvPr descr="Ein Bild, das Text, Schrift, Grafiken, Screenshot enthält.&#10;&#10;Automatisch generierte Beschreibung" id="343" name="Google Shape;343;p14"/>
              <p:cNvPicPr preferRelativeResize="0"/>
              <p:nvPr/>
            </p:nvPicPr>
            <p:blipFill rotWithShape="1">
              <a:blip r:embed="rId6">
                <a:alphaModFix/>
              </a:blip>
              <a:srcRect b="0" l="0" r="0" t="0"/>
              <a:stretch/>
            </p:blipFill>
            <p:spPr>
              <a:xfrm>
                <a:off x="609597" y="5436722"/>
                <a:ext cx="1644246" cy="720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descr="Ein Bild, das Schrift, Grafiken, Logo, Screenshot enthält.&#10;&#10;Automatisch generierte Beschreibung" id="344" name="Google Shape;344;p14"/>
              <p:cNvPicPr preferRelativeResize="0"/>
              <p:nvPr/>
            </p:nvPicPr>
            <p:blipFill rotWithShape="1">
              <a:blip r:embed="rId7">
                <a:alphaModFix/>
              </a:blip>
              <a:srcRect b="0" l="0" r="0" t="0"/>
              <a:stretch/>
            </p:blipFill>
            <p:spPr>
              <a:xfrm>
                <a:off x="2445867" y="5436722"/>
                <a:ext cx="861328" cy="720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descr="Ein Bild, das Schwarz, Dunkelheit enthält.&#10;&#10;Automatisch generierte Beschreibung" id="345" name="Google Shape;345;p14"/>
              <p:cNvPicPr preferRelativeResize="0"/>
              <p:nvPr/>
            </p:nvPicPr>
            <p:blipFill rotWithShape="1">
              <a:blip r:embed="rId8">
                <a:alphaModFix/>
              </a:blip>
              <a:srcRect b="0" l="0" r="0" t="0"/>
              <a:stretch/>
            </p:blipFill>
            <p:spPr>
              <a:xfrm>
                <a:off x="3499219" y="5436722"/>
                <a:ext cx="1800000" cy="720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descr="Ein Bild, das Logo, Grafiken, Symbol, Clipart enthält.&#10;&#10;Automatisch generierte Beschreibung" id="346" name="Google Shape;346;p14"/>
              <p:cNvPicPr preferRelativeResize="0"/>
              <p:nvPr/>
            </p:nvPicPr>
            <p:blipFill rotWithShape="1">
              <a:blip r:embed="rId9">
                <a:alphaModFix/>
              </a:blip>
              <a:srcRect b="0" l="0" r="0" t="0"/>
              <a:stretch/>
            </p:blipFill>
            <p:spPr>
              <a:xfrm>
                <a:off x="5491243" y="5436722"/>
                <a:ext cx="837209" cy="720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descr="Ein Bild, das Text, Logo, Design, Darstellung enthält.&#10;&#10;Automatisch generierte Beschreibung" id="347" name="Google Shape;347;p14"/>
              <p:cNvPicPr preferRelativeResize="0"/>
              <p:nvPr/>
            </p:nvPicPr>
            <p:blipFill rotWithShape="1">
              <a:blip r:embed="rId10">
                <a:alphaModFix/>
              </a:blip>
              <a:srcRect b="0" l="0" r="0" t="0"/>
              <a:stretch/>
            </p:blipFill>
            <p:spPr>
              <a:xfrm>
                <a:off x="6520476" y="5421223"/>
                <a:ext cx="2278481" cy="720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descr="Ein Bild, das Symbol, Grafiken, Flagge enthält.&#10;&#10;Automatisch generierte Beschreibung" id="348" name="Google Shape;348;p14"/>
              <p:cNvPicPr preferRelativeResize="0"/>
              <p:nvPr/>
            </p:nvPicPr>
            <p:blipFill rotWithShape="1">
              <a:blip r:embed="rId11">
                <a:alphaModFix/>
              </a:blip>
              <a:srcRect b="0" l="0" r="0" t="0"/>
              <a:stretch/>
            </p:blipFill>
            <p:spPr>
              <a:xfrm>
                <a:off x="8990981" y="5421223"/>
                <a:ext cx="700730" cy="720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descr="KNUST Logo" id="349" name="Google Shape;349;p14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10373069" y="5326428"/>
              <a:ext cx="581621" cy="7344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"/>
          <p:cNvSpPr txBox="1"/>
          <p:nvPr/>
        </p:nvSpPr>
        <p:spPr>
          <a:xfrm>
            <a:off x="2174225" y="-56544"/>
            <a:ext cx="4643635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Learning objectives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Ein Bild, das Schwarz, Dunkelheit enthält.&#10;&#10;Automatisch generierte Beschreibung" id="174" name="Google Shape;17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35462" y="112704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"/>
          <p:cNvSpPr txBox="1"/>
          <p:nvPr>
            <p:ph idx="11" type="ftr"/>
          </p:nvPr>
        </p:nvSpPr>
        <p:spPr>
          <a:xfrm>
            <a:off x="3512820" y="6489056"/>
            <a:ext cx="5166360" cy="2324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EOCap4Africa – E1b Selecting Data for a Remote Sensing case study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77" name="Google Shape;177;p2"/>
          <p:cNvPicPr preferRelativeResize="0"/>
          <p:nvPr/>
        </p:nvPicPr>
        <p:blipFill rotWithShape="1">
          <a:blip r:embed="rId4">
            <a:alphaModFix amt="30000"/>
          </a:blip>
          <a:srcRect b="0" l="0" r="0" t="0"/>
          <a:stretch/>
        </p:blipFill>
        <p:spPr>
          <a:xfrm rot="-5400000">
            <a:off x="-3042044" y="3163081"/>
            <a:ext cx="6768000" cy="531838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2"/>
          <p:cNvSpPr txBox="1"/>
          <p:nvPr/>
        </p:nvSpPr>
        <p:spPr>
          <a:xfrm>
            <a:off x="1587605" y="1975455"/>
            <a:ext cx="95121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AutoNum type="arabicParenR"/>
            </a:pPr>
            <a:r>
              <a:rPr lang="en-US" sz="2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Understand why data selection is crucial for remote sensing studies</a:t>
            </a:r>
            <a:endParaRPr/>
          </a:p>
          <a:p>
            <a:pPr indent="-3365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177800" lvl="0" marL="1714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AutoNum type="arabicParenR"/>
            </a:pPr>
            <a:r>
              <a:rPr lang="en-US" sz="2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2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2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 Differentiate between primary satellite data and ancillary data</a:t>
            </a:r>
            <a:endParaRPr sz="2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 Narrow"/>
              <a:buAutoNum type="arabicParenR"/>
            </a:pPr>
            <a:r>
              <a:rPr lang="en-US" sz="2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Identify key sources for obtaining ancillary data</a:t>
            </a:r>
            <a:endParaRPr sz="2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"/>
          <p:cNvSpPr txBox="1"/>
          <p:nvPr/>
        </p:nvSpPr>
        <p:spPr>
          <a:xfrm>
            <a:off x="2174225" y="-56544"/>
            <a:ext cx="4643635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Why data selection matters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Ein Bild, das Schwarz, Dunkelheit enthält.&#10;&#10;Automatisch generierte Beschreibung" id="185" name="Google Shape;18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35462" y="112704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3"/>
          <p:cNvSpPr txBox="1"/>
          <p:nvPr>
            <p:ph idx="11" type="ftr"/>
          </p:nvPr>
        </p:nvSpPr>
        <p:spPr>
          <a:xfrm>
            <a:off x="3512820" y="6489056"/>
            <a:ext cx="5166360" cy="2324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EOCap4Africa – E1b Selecting Data for a Remote Sensing case study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88" name="Google Shape;188;p3"/>
          <p:cNvPicPr preferRelativeResize="0"/>
          <p:nvPr/>
        </p:nvPicPr>
        <p:blipFill rotWithShape="1">
          <a:blip r:embed="rId4">
            <a:alphaModFix amt="30000"/>
          </a:blip>
          <a:srcRect b="0" l="0" r="0" t="0"/>
          <a:stretch/>
        </p:blipFill>
        <p:spPr>
          <a:xfrm rot="-5400000">
            <a:off x="-3042044" y="3163081"/>
            <a:ext cx="6768000" cy="531838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3"/>
          <p:cNvSpPr txBox="1"/>
          <p:nvPr/>
        </p:nvSpPr>
        <p:spPr>
          <a:xfrm>
            <a:off x="1841605" y="2326217"/>
            <a:ext cx="9512100" cy="42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Selecting the right datasets impacts</a:t>
            </a:r>
            <a:endParaRPr b="1"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Accuracy </a:t>
            </a: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– </a:t>
            </a: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Poor-quality or missing data weakens results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Interpretability – More context = better understanding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Comparability – Allows for multi-source validation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For Example:</a:t>
            </a:r>
            <a:endParaRPr b="1"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 Sentinel-2 NDVI map alone shows vegetation health.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Adding land-use data reveals whether changes are due to agriculture, deforestation, or urban expansion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3365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90" name="Google Shape;190;p3"/>
          <p:cNvSpPr/>
          <p:nvPr/>
        </p:nvSpPr>
        <p:spPr>
          <a:xfrm>
            <a:off x="1980907" y="1118101"/>
            <a:ext cx="8228681" cy="931707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 case study is only as good as the data behind it!</a:t>
            </a:r>
            <a:endParaRPr sz="2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4"/>
          <p:cNvSpPr txBox="1"/>
          <p:nvPr/>
        </p:nvSpPr>
        <p:spPr>
          <a:xfrm>
            <a:off x="2174225" y="-56544"/>
            <a:ext cx="4643635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Primary vs. Ancillary data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Ein Bild, das Schwarz, Dunkelheit enthält.&#10;&#10;Automatisch generierte Beschreibung" id="197" name="Google Shape;19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35462" y="112704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4"/>
          <p:cNvSpPr txBox="1"/>
          <p:nvPr>
            <p:ph idx="11" type="ftr"/>
          </p:nvPr>
        </p:nvSpPr>
        <p:spPr>
          <a:xfrm>
            <a:off x="3512820" y="6489056"/>
            <a:ext cx="5166360" cy="2324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EOCap4Africa – E1b Selecting Data for a Remote Sensing case study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00" name="Google Shape;200;p4"/>
          <p:cNvPicPr preferRelativeResize="0"/>
          <p:nvPr/>
        </p:nvPicPr>
        <p:blipFill rotWithShape="1">
          <a:blip r:embed="rId4">
            <a:alphaModFix amt="30000"/>
          </a:blip>
          <a:srcRect b="0" l="0" r="0" t="0"/>
          <a:stretch/>
        </p:blipFill>
        <p:spPr>
          <a:xfrm rot="-5400000">
            <a:off x="-3042044" y="3163081"/>
            <a:ext cx="6768000" cy="531838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4"/>
          <p:cNvSpPr txBox="1"/>
          <p:nvPr/>
        </p:nvSpPr>
        <p:spPr>
          <a:xfrm>
            <a:off x="1307496" y="1718734"/>
            <a:ext cx="102846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Primary data (Satellite imagery)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The main remote sensing dataset (e.g., Sentinel-2, Landsat)</a:t>
            </a:r>
            <a:endParaRPr b="0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Provides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spectral and spatial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information</a:t>
            </a:r>
            <a:endParaRPr b="0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Useful for vegetation analysis, land cover </a:t>
            </a: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change, and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water monitoring</a:t>
            </a:r>
            <a:endParaRPr b="0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Ancillary data (Supporting data)</a:t>
            </a:r>
            <a:endParaRPr b="1"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Additional data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improving context and accuracy</a:t>
            </a:r>
            <a:endParaRPr b="0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Often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vector data (points, lines, polygons)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but can also include tabular or raster data</a:t>
            </a:r>
            <a:endParaRPr b="0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Helps answer the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why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behind observed patterns</a:t>
            </a:r>
            <a:endParaRPr b="0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5"/>
          <p:cNvSpPr txBox="1"/>
          <p:nvPr/>
        </p:nvSpPr>
        <p:spPr>
          <a:xfrm>
            <a:off x="2174225" y="-26306"/>
            <a:ext cx="8520158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Example using primary and ancillary data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Ein Bild, das Schwarz, Dunkelheit enthält.&#10;&#10;Automatisch generierte Beschreibung" id="208" name="Google Shape;208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35462" y="112704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5"/>
          <p:cNvSpPr txBox="1"/>
          <p:nvPr>
            <p:ph idx="11" type="ftr"/>
          </p:nvPr>
        </p:nvSpPr>
        <p:spPr>
          <a:xfrm>
            <a:off x="3512820" y="6489056"/>
            <a:ext cx="5166360" cy="2324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EOCap4Africa – E1b Selecting Data for a Remote Sensing case study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11" name="Google Shape;211;p5"/>
          <p:cNvPicPr preferRelativeResize="0"/>
          <p:nvPr/>
        </p:nvPicPr>
        <p:blipFill rotWithShape="1">
          <a:blip r:embed="rId4">
            <a:alphaModFix amt="30000"/>
          </a:blip>
          <a:srcRect b="0" l="0" r="0" t="0"/>
          <a:stretch/>
        </p:blipFill>
        <p:spPr>
          <a:xfrm rot="-5400000">
            <a:off x="-3042044" y="3163081"/>
            <a:ext cx="6768000" cy="531838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5"/>
          <p:cNvSpPr txBox="1"/>
          <p:nvPr/>
        </p:nvSpPr>
        <p:spPr>
          <a:xfrm>
            <a:off x="835782" y="1416353"/>
            <a:ext cx="49869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Primary data (Satellite imagery)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Provides the background of the image</a:t>
            </a:r>
            <a:endParaRPr b="0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Visualises the study area (forest/no forest)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Ancillary data (Supporting data)</a:t>
            </a:r>
            <a:endParaRPr b="1"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Vector Data</a:t>
            </a:r>
            <a:endParaRPr b="0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Highlights where forest patches are located</a:t>
            </a:r>
            <a:endParaRPr/>
          </a:p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Used for comprehensiveness</a:t>
            </a:r>
            <a:endParaRPr/>
          </a:p>
        </p:txBody>
      </p:sp>
      <p:pic>
        <p:nvPicPr>
          <p:cNvPr descr="Ein Bild, das Karte, Text, Atlas enthält.&#10;&#10;KI-generierte Inhalte können fehlerhaft sein." id="213" name="Google Shape;213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648489" y="1291230"/>
            <a:ext cx="6061226" cy="4285796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5"/>
          <p:cNvSpPr txBox="1"/>
          <p:nvPr/>
        </p:nvSpPr>
        <p:spPr>
          <a:xfrm>
            <a:off x="5822675" y="5502588"/>
            <a:ext cx="3000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1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(Wingate et al. 2022)</a:t>
            </a:r>
            <a:endParaRPr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6"/>
          <p:cNvSpPr txBox="1"/>
          <p:nvPr/>
        </p:nvSpPr>
        <p:spPr>
          <a:xfrm>
            <a:off x="2174225" y="-26306"/>
            <a:ext cx="8520158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Key types of ancillary data</a:t>
            </a:r>
            <a:endParaRPr/>
          </a:p>
        </p:txBody>
      </p:sp>
      <p:pic>
        <p:nvPicPr>
          <p:cNvPr descr="Ein Bild, das Schwarz, Dunkelheit enthält.&#10;&#10;Automatisch generierte Beschreibung" id="221" name="Google Shape;22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35462" y="112704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6"/>
          <p:cNvSpPr txBox="1"/>
          <p:nvPr>
            <p:ph idx="11" type="ftr"/>
          </p:nvPr>
        </p:nvSpPr>
        <p:spPr>
          <a:xfrm>
            <a:off x="3512820" y="6489056"/>
            <a:ext cx="5166360" cy="2324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EOCap4Africa – E1b Selecting Data for a Remote Sensing case study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4" name="Google Shape;224;p6"/>
          <p:cNvPicPr preferRelativeResize="0"/>
          <p:nvPr/>
        </p:nvPicPr>
        <p:blipFill rotWithShape="1">
          <a:blip r:embed="rId4">
            <a:alphaModFix amt="30000"/>
          </a:blip>
          <a:srcRect b="0" l="0" r="0" t="0"/>
          <a:stretch/>
        </p:blipFill>
        <p:spPr>
          <a:xfrm rot="-5400000">
            <a:off x="-3042044" y="3163081"/>
            <a:ext cx="6768000" cy="531838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Google Shape;225;p6"/>
          <p:cNvSpPr/>
          <p:nvPr/>
        </p:nvSpPr>
        <p:spPr>
          <a:xfrm>
            <a:off x="1273336" y="1384195"/>
            <a:ext cx="5416537" cy="659565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1)    Administrative </a:t>
            </a:r>
            <a:r>
              <a:rPr lang="en-US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boundaries</a:t>
            </a:r>
            <a:endParaRPr/>
          </a:p>
        </p:txBody>
      </p:sp>
      <p:sp>
        <p:nvSpPr>
          <p:cNvPr id="226" name="Google Shape;226;p6"/>
          <p:cNvSpPr txBox="1"/>
          <p:nvPr/>
        </p:nvSpPr>
        <p:spPr>
          <a:xfrm>
            <a:off x="1273461" y="2304058"/>
            <a:ext cx="101079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Used to define study areas and analyze changes at national, regional, or local scales</a:t>
            </a:r>
            <a:endParaRPr/>
          </a:p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Sources: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OpenStreetMap, GADM, UN datasets, </a:t>
            </a:r>
            <a:b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https://data.humdata.org/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27" name="Google Shape;227;p6"/>
          <p:cNvSpPr/>
          <p:nvPr/>
        </p:nvSpPr>
        <p:spPr>
          <a:xfrm>
            <a:off x="1273335" y="3766956"/>
            <a:ext cx="5416537" cy="659565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2)    Land use &amp; land cover (LULC) data</a:t>
            </a:r>
            <a:endParaRPr/>
          </a:p>
        </p:txBody>
      </p:sp>
      <p:sp>
        <p:nvSpPr>
          <p:cNvPr id="228" name="Google Shape;228;p6"/>
          <p:cNvSpPr txBox="1"/>
          <p:nvPr/>
        </p:nvSpPr>
        <p:spPr>
          <a:xfrm>
            <a:off x="1271210" y="4748591"/>
            <a:ext cx="914158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Helps differentiate natural vegetation vs. agricultural fields vs. urban areas</a:t>
            </a:r>
            <a:endParaRPr b="0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Sources: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ESA WorldCover, Copernicus Land Monitoring, MODIS LULC</a:t>
            </a:r>
            <a:endParaRPr b="0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7"/>
          <p:cNvSpPr txBox="1"/>
          <p:nvPr/>
        </p:nvSpPr>
        <p:spPr>
          <a:xfrm>
            <a:off x="2174225" y="-26306"/>
            <a:ext cx="8520158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Key types of ancillary data</a:t>
            </a:r>
            <a:endParaRPr/>
          </a:p>
        </p:txBody>
      </p:sp>
      <p:pic>
        <p:nvPicPr>
          <p:cNvPr descr="Ein Bild, das Schwarz, Dunkelheit enthält.&#10;&#10;Automatisch generierte Beschreibung" id="235" name="Google Shape;23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35462" y="112704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7"/>
          <p:cNvSpPr txBox="1"/>
          <p:nvPr>
            <p:ph idx="11" type="ftr"/>
          </p:nvPr>
        </p:nvSpPr>
        <p:spPr>
          <a:xfrm>
            <a:off x="3512820" y="6489056"/>
            <a:ext cx="5166360" cy="2324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EOCap4Africa – E1b Selecting Data for a Remote Sensing case study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38" name="Google Shape;238;p7"/>
          <p:cNvPicPr preferRelativeResize="0"/>
          <p:nvPr/>
        </p:nvPicPr>
        <p:blipFill rotWithShape="1">
          <a:blip r:embed="rId4">
            <a:alphaModFix amt="30000"/>
          </a:blip>
          <a:srcRect b="0" l="0" r="0" t="0"/>
          <a:stretch/>
        </p:blipFill>
        <p:spPr>
          <a:xfrm rot="-5400000">
            <a:off x="-3042044" y="3163081"/>
            <a:ext cx="6768000" cy="531838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7"/>
          <p:cNvSpPr/>
          <p:nvPr/>
        </p:nvSpPr>
        <p:spPr>
          <a:xfrm>
            <a:off x="1273336" y="1384195"/>
            <a:ext cx="5416537" cy="659565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3)    Infrastructure data (roads, buildings, etc.)</a:t>
            </a:r>
            <a:endParaRPr/>
          </a:p>
        </p:txBody>
      </p:sp>
      <p:sp>
        <p:nvSpPr>
          <p:cNvPr id="240" name="Google Shape;240;p7"/>
          <p:cNvSpPr txBox="1"/>
          <p:nvPr/>
        </p:nvSpPr>
        <p:spPr>
          <a:xfrm>
            <a:off x="1273461" y="2304058"/>
            <a:ext cx="10107989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Essential for understanding urbani</a:t>
            </a: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ation, accessibility, and human impact</a:t>
            </a:r>
            <a:endParaRPr/>
          </a:p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Sources: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OpenStreetMap, Global Roads Inventory Project</a:t>
            </a:r>
            <a:endParaRPr b="0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41" name="Google Shape;241;p7"/>
          <p:cNvSpPr/>
          <p:nvPr/>
        </p:nvSpPr>
        <p:spPr>
          <a:xfrm>
            <a:off x="1273335" y="3766956"/>
            <a:ext cx="5416537" cy="659565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4)    Field &amp; </a:t>
            </a:r>
            <a:r>
              <a:rPr i="1" lang="en-US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In situ</a:t>
            </a:r>
            <a:r>
              <a:rPr lang="en-US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 data</a:t>
            </a:r>
            <a:endParaRPr/>
          </a:p>
        </p:txBody>
      </p:sp>
      <p:sp>
        <p:nvSpPr>
          <p:cNvPr id="242" name="Google Shape;242;p7"/>
          <p:cNvSpPr txBox="1"/>
          <p:nvPr/>
        </p:nvSpPr>
        <p:spPr>
          <a:xfrm>
            <a:off x="1271210" y="4748591"/>
            <a:ext cx="91416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Ground-based measurements help validate satellite results</a:t>
            </a:r>
            <a:endParaRPr/>
          </a:p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Examples: GPS-based vegetation surveys, soil samples</a:t>
            </a:r>
            <a:endParaRPr/>
          </a:p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Sources: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Locally collected field data, scientific research initiatives</a:t>
            </a:r>
            <a:endParaRPr b="0" i="0" sz="18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8"/>
          <p:cNvSpPr txBox="1"/>
          <p:nvPr/>
        </p:nvSpPr>
        <p:spPr>
          <a:xfrm>
            <a:off x="2174225" y="-26306"/>
            <a:ext cx="8520158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Key challenges of ancillary data</a:t>
            </a:r>
            <a:endParaRPr/>
          </a:p>
        </p:txBody>
      </p:sp>
      <p:pic>
        <p:nvPicPr>
          <p:cNvPr descr="Ein Bild, das Schwarz, Dunkelheit enthält.&#10;&#10;Automatisch generierte Beschreibung" id="249" name="Google Shape;24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35462" y="112704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8"/>
          <p:cNvSpPr txBox="1"/>
          <p:nvPr>
            <p:ph idx="11" type="ftr"/>
          </p:nvPr>
        </p:nvSpPr>
        <p:spPr>
          <a:xfrm>
            <a:off x="3512820" y="6489056"/>
            <a:ext cx="5166360" cy="2324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EOCap4Africa – E1b Selecting Data for a Remote Sensing case study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52" name="Google Shape;252;p8"/>
          <p:cNvPicPr preferRelativeResize="0"/>
          <p:nvPr/>
        </p:nvPicPr>
        <p:blipFill rotWithShape="1">
          <a:blip r:embed="rId4">
            <a:alphaModFix amt="30000"/>
          </a:blip>
          <a:srcRect b="0" l="0" r="0" t="0"/>
          <a:stretch/>
        </p:blipFill>
        <p:spPr>
          <a:xfrm rot="-5400000">
            <a:off x="-3042044" y="3163081"/>
            <a:ext cx="6768000" cy="531838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8"/>
          <p:cNvSpPr/>
          <p:nvPr/>
        </p:nvSpPr>
        <p:spPr>
          <a:xfrm>
            <a:off x="1273336" y="1057624"/>
            <a:ext cx="5416537" cy="659565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1)    Data quality &amp; resolution issues</a:t>
            </a:r>
            <a:endParaRPr sz="2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54" name="Google Shape;254;p8"/>
          <p:cNvSpPr txBox="1"/>
          <p:nvPr/>
        </p:nvSpPr>
        <p:spPr>
          <a:xfrm>
            <a:off x="1273461" y="1820248"/>
            <a:ext cx="1010798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Low-resolution land cover maps may not align with high-resolution </a:t>
            </a: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atellite </a:t>
            </a: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d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ata</a:t>
            </a:r>
            <a:endParaRPr/>
          </a:p>
        </p:txBody>
      </p:sp>
      <p:sp>
        <p:nvSpPr>
          <p:cNvPr id="255" name="Google Shape;255;p8"/>
          <p:cNvSpPr/>
          <p:nvPr/>
        </p:nvSpPr>
        <p:spPr>
          <a:xfrm>
            <a:off x="1255192" y="2279242"/>
            <a:ext cx="5416537" cy="659565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2)    Inconsistent or outdated data</a:t>
            </a:r>
            <a:endParaRPr/>
          </a:p>
        </p:txBody>
      </p:sp>
      <p:sp>
        <p:nvSpPr>
          <p:cNvPr id="256" name="Google Shape;256;p8"/>
          <p:cNvSpPr txBox="1"/>
          <p:nvPr/>
        </p:nvSpPr>
        <p:spPr>
          <a:xfrm>
            <a:off x="1271210" y="3121782"/>
            <a:ext cx="914158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Administrative boundaries and infrastructure change over time.</a:t>
            </a:r>
            <a:endParaRPr b="0" i="0" sz="18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57" name="Google Shape;257;p8"/>
          <p:cNvSpPr/>
          <p:nvPr/>
        </p:nvSpPr>
        <p:spPr>
          <a:xfrm>
            <a:off x="1255192" y="3585527"/>
            <a:ext cx="5416537" cy="659565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3)    Projection &amp; format compatibility</a:t>
            </a:r>
            <a:endParaRPr sz="2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58" name="Google Shape;258;p8"/>
          <p:cNvSpPr txBox="1"/>
          <p:nvPr/>
        </p:nvSpPr>
        <p:spPr>
          <a:xfrm>
            <a:off x="1255317" y="4438867"/>
            <a:ext cx="1010798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Data often comes in different coordinate systems (WGS84 vs. UTM)</a:t>
            </a:r>
            <a:endParaRPr/>
          </a:p>
        </p:txBody>
      </p:sp>
      <p:sp>
        <p:nvSpPr>
          <p:cNvPr id="259" name="Google Shape;259;p8"/>
          <p:cNvSpPr/>
          <p:nvPr/>
        </p:nvSpPr>
        <p:spPr>
          <a:xfrm>
            <a:off x="1273334" y="4897860"/>
            <a:ext cx="5416537" cy="659565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4</a:t>
            </a:r>
            <a:r>
              <a:rPr lang="en-US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)    Ethical and privacy concerns</a:t>
            </a:r>
            <a:endParaRPr/>
          </a:p>
        </p:txBody>
      </p:sp>
      <p:sp>
        <p:nvSpPr>
          <p:cNvPr id="260" name="Google Shape;260;p8"/>
          <p:cNvSpPr txBox="1"/>
          <p:nvPr/>
        </p:nvSpPr>
        <p:spPr>
          <a:xfrm>
            <a:off x="1253066" y="5698068"/>
            <a:ext cx="1113729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1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Some datasets require permissions, payments or are only accessible for government bodies</a:t>
            </a:r>
            <a:endParaRPr b="0" i="0" sz="24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9"/>
          <p:cNvSpPr txBox="1"/>
          <p:nvPr/>
        </p:nvSpPr>
        <p:spPr>
          <a:xfrm>
            <a:off x="2174225" y="-26306"/>
            <a:ext cx="8520158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Best practices for integrating ancillary data</a:t>
            </a:r>
            <a:endParaRPr/>
          </a:p>
        </p:txBody>
      </p:sp>
      <p:pic>
        <p:nvPicPr>
          <p:cNvPr descr="Ein Bild, das Schwarz, Dunkelheit enthält.&#10;&#10;Automatisch generierte Beschreibung" id="267" name="Google Shape;267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35462" y="112704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9"/>
          <p:cNvSpPr txBox="1"/>
          <p:nvPr>
            <p:ph idx="11" type="ftr"/>
          </p:nvPr>
        </p:nvSpPr>
        <p:spPr>
          <a:xfrm>
            <a:off x="3512820" y="6489056"/>
            <a:ext cx="5166360" cy="2324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EOCap4Africa – E1b Selecting Data for a Remote Sensing case study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70" name="Google Shape;270;p9"/>
          <p:cNvPicPr preferRelativeResize="0"/>
          <p:nvPr/>
        </p:nvPicPr>
        <p:blipFill rotWithShape="1">
          <a:blip r:embed="rId4">
            <a:alphaModFix amt="30000"/>
          </a:blip>
          <a:srcRect b="0" l="0" r="0" t="0"/>
          <a:stretch/>
        </p:blipFill>
        <p:spPr>
          <a:xfrm rot="-5400000">
            <a:off x="-3042044" y="3163081"/>
            <a:ext cx="6768000" cy="531838"/>
          </a:xfrm>
          <a:prstGeom prst="rect">
            <a:avLst/>
          </a:prstGeom>
          <a:noFill/>
          <a:ln>
            <a:noFill/>
          </a:ln>
        </p:spPr>
      </p:pic>
      <p:sp>
        <p:nvSpPr>
          <p:cNvPr id="271" name="Google Shape;271;p9"/>
          <p:cNvSpPr txBox="1"/>
          <p:nvPr/>
        </p:nvSpPr>
        <p:spPr>
          <a:xfrm>
            <a:off x="1990876" y="1537305"/>
            <a:ext cx="9510484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Always check metadata</a:t>
            </a: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Understand resolution, date, and projection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Align spatial projections</a:t>
            </a: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Ensure all layers use the same coordinate system.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Cross-check multiple sources </a:t>
            </a:r>
            <a:endParaRPr b="1"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Avoid relying on a single dataset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Use authoritative data providers </a:t>
            </a:r>
            <a:endParaRPr b="1"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Prefer official datasets over crowd-sourced data (when possible)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Document data sources</a:t>
            </a: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Helps ensure reproducibility in case studies</a:t>
            </a:r>
            <a:endParaRPr sz="24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2019-06-02T12:25:39Z</dcterms:created>
  <dc:creator>Michael Thiel</dc:creator>
</cp:coreProperties>
</file>